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95" r:id="rId3"/>
    <p:sldId id="278" r:id="rId4"/>
    <p:sldId id="279" r:id="rId5"/>
    <p:sldId id="298" r:id="rId6"/>
    <p:sldId id="280" r:id="rId7"/>
    <p:sldId id="281" r:id="rId8"/>
    <p:sldId id="282" r:id="rId9"/>
    <p:sldId id="283" r:id="rId10"/>
    <p:sldId id="300" r:id="rId11"/>
    <p:sldId id="296" r:id="rId12"/>
    <p:sldId id="284" r:id="rId13"/>
    <p:sldId id="291" r:id="rId14"/>
    <p:sldId id="292" r:id="rId15"/>
    <p:sldId id="293" r:id="rId16"/>
    <p:sldId id="302" r:id="rId17"/>
    <p:sldId id="286" r:id="rId18"/>
    <p:sldId id="303" r:id="rId19"/>
    <p:sldId id="305" r:id="rId20"/>
    <p:sldId id="306" r:id="rId21"/>
    <p:sldId id="307" r:id="rId22"/>
    <p:sldId id="308" r:id="rId23"/>
    <p:sldId id="290"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45776-F9FE-4FEE-9579-A1AC4AB5B02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B500862-7359-4177-A6AE-9084ECA7CEC2}">
      <dgm:prSet phldrT="[Text]"/>
      <dgm:spPr/>
      <dgm:t>
        <a:bodyPr/>
        <a:lstStyle/>
        <a:p>
          <a:r>
            <a:rPr lang="en-US" dirty="0"/>
            <a:t>Learning</a:t>
          </a:r>
        </a:p>
      </dgm:t>
    </dgm:pt>
    <dgm:pt modelId="{740B7CA1-F3C9-420F-B223-A6EB223EE21F}" type="parTrans" cxnId="{D510CB82-79B2-405B-BE80-D533E23D242B}">
      <dgm:prSet/>
      <dgm:spPr/>
      <dgm:t>
        <a:bodyPr/>
        <a:lstStyle/>
        <a:p>
          <a:endParaRPr lang="en-US"/>
        </a:p>
      </dgm:t>
    </dgm:pt>
    <dgm:pt modelId="{2C0822F6-6892-4DDB-BA46-B4FCBB01A4DF}" type="sibTrans" cxnId="{D510CB82-79B2-405B-BE80-D533E23D242B}">
      <dgm:prSet/>
      <dgm:spPr/>
      <dgm:t>
        <a:bodyPr/>
        <a:lstStyle/>
        <a:p>
          <a:endParaRPr lang="en-US"/>
        </a:p>
      </dgm:t>
    </dgm:pt>
    <dgm:pt modelId="{A9F22B4D-97A0-4058-91FD-767D3B257172}">
      <dgm:prSet phldrT="[Text]" custT="1"/>
      <dgm:spPr>
        <a:solidFill>
          <a:schemeClr val="accent2">
            <a:lumMod val="60000"/>
            <a:lumOff val="40000"/>
          </a:schemeClr>
        </a:solidFill>
      </dgm:spPr>
      <dgm:t>
        <a:bodyPr/>
        <a:lstStyle/>
        <a:p>
          <a:r>
            <a:rPr lang="en-US" sz="1200" dirty="0">
              <a:solidFill>
                <a:schemeClr val="tx1"/>
              </a:solidFill>
            </a:rPr>
            <a:t>CURRICULUM</a:t>
          </a:r>
        </a:p>
      </dgm:t>
    </dgm:pt>
    <dgm:pt modelId="{E3F04DD1-3138-487D-B716-3983B7661EB7}" type="parTrans" cxnId="{72C34B63-80F4-477C-83D0-AFFED2E1AA74}">
      <dgm:prSet/>
      <dgm:spPr/>
      <dgm:t>
        <a:bodyPr/>
        <a:lstStyle/>
        <a:p>
          <a:endParaRPr lang="en-US"/>
        </a:p>
      </dgm:t>
    </dgm:pt>
    <dgm:pt modelId="{07DF788E-B8DA-4C27-8A77-E88423BB9522}" type="sibTrans" cxnId="{72C34B63-80F4-477C-83D0-AFFED2E1AA74}">
      <dgm:prSet/>
      <dgm:spPr/>
      <dgm:t>
        <a:bodyPr/>
        <a:lstStyle/>
        <a:p>
          <a:endParaRPr lang="en-US"/>
        </a:p>
      </dgm:t>
    </dgm:pt>
    <dgm:pt modelId="{28888081-B8F1-444E-A5D8-00DACBE1BD2F}">
      <dgm:prSet phldrT="[Text]" custT="1"/>
      <dgm:spPr>
        <a:solidFill>
          <a:schemeClr val="accent2">
            <a:lumMod val="60000"/>
            <a:lumOff val="40000"/>
          </a:schemeClr>
        </a:solidFill>
      </dgm:spPr>
      <dgm:t>
        <a:bodyPr/>
        <a:lstStyle/>
        <a:p>
          <a:r>
            <a:rPr lang="en-US" sz="1200" b="0" i="0" dirty="0">
              <a:solidFill>
                <a:schemeClr val="tx1"/>
              </a:solidFill>
            </a:rPr>
            <a:t>TECHNIQUES</a:t>
          </a:r>
          <a:endParaRPr lang="en-US" sz="1200" dirty="0">
            <a:solidFill>
              <a:schemeClr val="tx1"/>
            </a:solidFill>
          </a:endParaRPr>
        </a:p>
      </dgm:t>
    </dgm:pt>
    <dgm:pt modelId="{AF5DD7CC-3650-414E-A415-B5A102110164}" type="parTrans" cxnId="{DAEC624F-85A3-4E52-A3FF-D13060921155}">
      <dgm:prSet/>
      <dgm:spPr/>
      <dgm:t>
        <a:bodyPr/>
        <a:lstStyle/>
        <a:p>
          <a:endParaRPr lang="en-US"/>
        </a:p>
      </dgm:t>
    </dgm:pt>
    <dgm:pt modelId="{DDE847EC-48F3-4F0B-94EC-D6BBCB4B3C09}" type="sibTrans" cxnId="{DAEC624F-85A3-4E52-A3FF-D13060921155}">
      <dgm:prSet/>
      <dgm:spPr/>
      <dgm:t>
        <a:bodyPr/>
        <a:lstStyle/>
        <a:p>
          <a:endParaRPr lang="en-US"/>
        </a:p>
      </dgm:t>
    </dgm:pt>
    <dgm:pt modelId="{96F1EA47-4EBE-4D49-8AC2-3B07B61E7831}">
      <dgm:prSet phldrT="[Text]" custT="1"/>
      <dgm:spPr>
        <a:solidFill>
          <a:schemeClr val="accent2">
            <a:lumMod val="60000"/>
            <a:lumOff val="40000"/>
          </a:schemeClr>
        </a:solidFill>
      </dgm:spPr>
      <dgm:t>
        <a:bodyPr/>
        <a:lstStyle/>
        <a:p>
          <a:r>
            <a:rPr lang="en-US" sz="1200" b="0" i="0" dirty="0">
              <a:solidFill>
                <a:schemeClr val="tx1"/>
              </a:solidFill>
            </a:rPr>
            <a:t>METHODOLOGY</a:t>
          </a:r>
          <a:endParaRPr lang="en-US" sz="1200" dirty="0">
            <a:solidFill>
              <a:schemeClr val="tx1"/>
            </a:solidFill>
          </a:endParaRPr>
        </a:p>
      </dgm:t>
    </dgm:pt>
    <dgm:pt modelId="{AB8B33EC-FD36-49EE-8D35-50A0CF3229FC}" type="parTrans" cxnId="{EC4B3A31-5562-4B30-BDB8-299961DC8C9C}">
      <dgm:prSet/>
      <dgm:spPr/>
      <dgm:t>
        <a:bodyPr/>
        <a:lstStyle/>
        <a:p>
          <a:endParaRPr lang="en-US"/>
        </a:p>
      </dgm:t>
    </dgm:pt>
    <dgm:pt modelId="{9474080C-40A4-4BA6-9F4B-DE5D51984E6E}" type="sibTrans" cxnId="{EC4B3A31-5562-4B30-BDB8-299961DC8C9C}">
      <dgm:prSet/>
      <dgm:spPr/>
      <dgm:t>
        <a:bodyPr/>
        <a:lstStyle/>
        <a:p>
          <a:endParaRPr lang="en-US"/>
        </a:p>
      </dgm:t>
    </dgm:pt>
    <dgm:pt modelId="{9A52BA54-B413-4C29-8B7A-7B465F1306A3}">
      <dgm:prSet/>
      <dgm:spPr/>
      <dgm:t>
        <a:bodyPr/>
        <a:lstStyle/>
        <a:p>
          <a:endParaRPr lang="en-IN"/>
        </a:p>
      </dgm:t>
    </dgm:pt>
    <dgm:pt modelId="{568F05B3-077F-49AB-BEF4-79D371796148}" type="parTrans" cxnId="{5DAB1764-3711-4AF4-82D0-79755E992F4F}">
      <dgm:prSet/>
      <dgm:spPr/>
      <dgm:t>
        <a:bodyPr/>
        <a:lstStyle/>
        <a:p>
          <a:endParaRPr lang="en-US"/>
        </a:p>
      </dgm:t>
    </dgm:pt>
    <dgm:pt modelId="{93BF6E01-2279-48B3-91B5-78F79DA89963}" type="sibTrans" cxnId="{5DAB1764-3711-4AF4-82D0-79755E992F4F}">
      <dgm:prSet/>
      <dgm:spPr/>
      <dgm:t>
        <a:bodyPr/>
        <a:lstStyle/>
        <a:p>
          <a:endParaRPr lang="en-US"/>
        </a:p>
      </dgm:t>
    </dgm:pt>
    <dgm:pt modelId="{ED03567E-0137-427E-A9D7-8FCCC3F4DE8B}" type="pres">
      <dgm:prSet presAssocID="{C9E45776-F9FE-4FEE-9579-A1AC4AB5B021}" presName="Name0" presStyleCnt="0">
        <dgm:presLayoutVars>
          <dgm:chMax val="1"/>
          <dgm:dir/>
          <dgm:animLvl val="ctr"/>
          <dgm:resizeHandles val="exact"/>
        </dgm:presLayoutVars>
      </dgm:prSet>
      <dgm:spPr/>
    </dgm:pt>
    <dgm:pt modelId="{649C89E8-CAD1-4CBE-B707-E22DC0D3F4E8}" type="pres">
      <dgm:prSet presAssocID="{9B500862-7359-4177-A6AE-9084ECA7CEC2}" presName="centerShape" presStyleLbl="node0" presStyleIdx="0" presStyleCnt="1" custScaleX="82467" custScaleY="84994"/>
      <dgm:spPr/>
    </dgm:pt>
    <dgm:pt modelId="{8CB194F4-FA2E-4B45-8AF4-D4E6A46421E3}" type="pres">
      <dgm:prSet presAssocID="{A9F22B4D-97A0-4058-91FD-767D3B257172}" presName="node" presStyleLbl="node1" presStyleIdx="0" presStyleCnt="3" custScaleX="120773" custScaleY="108609">
        <dgm:presLayoutVars>
          <dgm:bulletEnabled val="1"/>
        </dgm:presLayoutVars>
      </dgm:prSet>
      <dgm:spPr/>
    </dgm:pt>
    <dgm:pt modelId="{DB39EFFC-098A-4CC1-880D-B3A5A494116C}" type="pres">
      <dgm:prSet presAssocID="{A9F22B4D-97A0-4058-91FD-767D3B257172}" presName="dummy" presStyleCnt="0"/>
      <dgm:spPr/>
    </dgm:pt>
    <dgm:pt modelId="{D423775B-1625-485B-81A7-A4D48C0A8489}" type="pres">
      <dgm:prSet presAssocID="{07DF788E-B8DA-4C27-8A77-E88423BB9522}" presName="sibTrans" presStyleLbl="sibTrans2D1" presStyleIdx="0" presStyleCnt="3"/>
      <dgm:spPr/>
    </dgm:pt>
    <dgm:pt modelId="{988CC487-02DD-4AC1-A5BF-747AEEF4C332}" type="pres">
      <dgm:prSet presAssocID="{28888081-B8F1-444E-A5D8-00DACBE1BD2F}" presName="node" presStyleLbl="node1" presStyleIdx="1" presStyleCnt="3" custScaleX="116617" custScaleY="99788" custRadScaleRad="92586" custRadScaleInc="4868">
        <dgm:presLayoutVars>
          <dgm:bulletEnabled val="1"/>
        </dgm:presLayoutVars>
      </dgm:prSet>
      <dgm:spPr/>
    </dgm:pt>
    <dgm:pt modelId="{65D44DE2-0C90-445D-8835-D6BFB14BD1D4}" type="pres">
      <dgm:prSet presAssocID="{28888081-B8F1-444E-A5D8-00DACBE1BD2F}" presName="dummy" presStyleCnt="0"/>
      <dgm:spPr/>
    </dgm:pt>
    <dgm:pt modelId="{B2E1BC48-B13B-4C14-9348-373CDDD250B3}" type="pres">
      <dgm:prSet presAssocID="{DDE847EC-48F3-4F0B-94EC-D6BBCB4B3C09}" presName="sibTrans" presStyleLbl="sibTrans2D1" presStyleIdx="1" presStyleCnt="3" custScaleX="82031" custScaleY="82753"/>
      <dgm:spPr/>
    </dgm:pt>
    <dgm:pt modelId="{99CD0FFE-F623-4E6E-B050-24EBFE4C97C3}" type="pres">
      <dgm:prSet presAssocID="{96F1EA47-4EBE-4D49-8AC2-3B07B61E7831}" presName="node" presStyleLbl="node1" presStyleIdx="2" presStyleCnt="3" custScaleX="128678" custScaleY="106867">
        <dgm:presLayoutVars>
          <dgm:bulletEnabled val="1"/>
        </dgm:presLayoutVars>
      </dgm:prSet>
      <dgm:spPr/>
    </dgm:pt>
    <dgm:pt modelId="{AE1E0F24-09EF-4F2A-BF7F-6FC16F15B7DA}" type="pres">
      <dgm:prSet presAssocID="{96F1EA47-4EBE-4D49-8AC2-3B07B61E7831}" presName="dummy" presStyleCnt="0"/>
      <dgm:spPr/>
    </dgm:pt>
    <dgm:pt modelId="{49F7EAFD-EF8B-4D89-AADE-6E1A01323095}" type="pres">
      <dgm:prSet presAssocID="{9474080C-40A4-4BA6-9F4B-DE5D51984E6E}" presName="sibTrans" presStyleLbl="sibTrans2D1" presStyleIdx="2" presStyleCnt="3" custScaleX="82467" custScaleY="84994"/>
      <dgm:spPr/>
    </dgm:pt>
  </dgm:ptLst>
  <dgm:cxnLst>
    <dgm:cxn modelId="{3B282703-F76A-475D-9E39-B129BB9DFBCE}" type="presOf" srcId="{28888081-B8F1-444E-A5D8-00DACBE1BD2F}" destId="{988CC487-02DD-4AC1-A5BF-747AEEF4C332}" srcOrd="0" destOrd="0" presId="urn:microsoft.com/office/officeart/2005/8/layout/radial6"/>
    <dgm:cxn modelId="{EC4B3A31-5562-4B30-BDB8-299961DC8C9C}" srcId="{9B500862-7359-4177-A6AE-9084ECA7CEC2}" destId="{96F1EA47-4EBE-4D49-8AC2-3B07B61E7831}" srcOrd="2" destOrd="0" parTransId="{AB8B33EC-FD36-49EE-8D35-50A0CF3229FC}" sibTransId="{9474080C-40A4-4BA6-9F4B-DE5D51984E6E}"/>
    <dgm:cxn modelId="{C8D0513A-89F1-48B3-B485-D15D0E89A1E4}" type="presOf" srcId="{DDE847EC-48F3-4F0B-94EC-D6BBCB4B3C09}" destId="{B2E1BC48-B13B-4C14-9348-373CDDD250B3}" srcOrd="0" destOrd="0" presId="urn:microsoft.com/office/officeart/2005/8/layout/radial6"/>
    <dgm:cxn modelId="{72C34B63-80F4-477C-83D0-AFFED2E1AA74}" srcId="{9B500862-7359-4177-A6AE-9084ECA7CEC2}" destId="{A9F22B4D-97A0-4058-91FD-767D3B257172}" srcOrd="0" destOrd="0" parTransId="{E3F04DD1-3138-487D-B716-3983B7661EB7}" sibTransId="{07DF788E-B8DA-4C27-8A77-E88423BB9522}"/>
    <dgm:cxn modelId="{5DAB1764-3711-4AF4-82D0-79755E992F4F}" srcId="{C9E45776-F9FE-4FEE-9579-A1AC4AB5B021}" destId="{9A52BA54-B413-4C29-8B7A-7B465F1306A3}" srcOrd="1" destOrd="0" parTransId="{568F05B3-077F-49AB-BEF4-79D371796148}" sibTransId="{93BF6E01-2279-48B3-91B5-78F79DA89963}"/>
    <dgm:cxn modelId="{DAEC624F-85A3-4E52-A3FF-D13060921155}" srcId="{9B500862-7359-4177-A6AE-9084ECA7CEC2}" destId="{28888081-B8F1-444E-A5D8-00DACBE1BD2F}" srcOrd="1" destOrd="0" parTransId="{AF5DD7CC-3650-414E-A415-B5A102110164}" sibTransId="{DDE847EC-48F3-4F0B-94EC-D6BBCB4B3C09}"/>
    <dgm:cxn modelId="{D510CB82-79B2-405B-BE80-D533E23D242B}" srcId="{C9E45776-F9FE-4FEE-9579-A1AC4AB5B021}" destId="{9B500862-7359-4177-A6AE-9084ECA7CEC2}" srcOrd="0" destOrd="0" parTransId="{740B7CA1-F3C9-420F-B223-A6EB223EE21F}" sibTransId="{2C0822F6-6892-4DDB-BA46-B4FCBB01A4DF}"/>
    <dgm:cxn modelId="{9C447896-0791-4CBF-9201-BF6175744449}" type="presOf" srcId="{96F1EA47-4EBE-4D49-8AC2-3B07B61E7831}" destId="{99CD0FFE-F623-4E6E-B050-24EBFE4C97C3}" srcOrd="0" destOrd="0" presId="urn:microsoft.com/office/officeart/2005/8/layout/radial6"/>
    <dgm:cxn modelId="{0F807B96-99FE-40E9-8481-5A78EEA85A8A}" type="presOf" srcId="{07DF788E-B8DA-4C27-8A77-E88423BB9522}" destId="{D423775B-1625-485B-81A7-A4D48C0A8489}" srcOrd="0" destOrd="0" presId="urn:microsoft.com/office/officeart/2005/8/layout/radial6"/>
    <dgm:cxn modelId="{9DAE14A8-6DAC-49CC-94DD-31B3DD147F82}" type="presOf" srcId="{A9F22B4D-97A0-4058-91FD-767D3B257172}" destId="{8CB194F4-FA2E-4B45-8AF4-D4E6A46421E3}" srcOrd="0" destOrd="0" presId="urn:microsoft.com/office/officeart/2005/8/layout/radial6"/>
    <dgm:cxn modelId="{EE0248A8-EF93-41CF-8B86-8605B9AAA300}" type="presOf" srcId="{C9E45776-F9FE-4FEE-9579-A1AC4AB5B021}" destId="{ED03567E-0137-427E-A9D7-8FCCC3F4DE8B}" srcOrd="0" destOrd="0" presId="urn:microsoft.com/office/officeart/2005/8/layout/radial6"/>
    <dgm:cxn modelId="{7CECCEBF-8A0F-4DB6-8215-0F42361E3063}" type="presOf" srcId="{9B500862-7359-4177-A6AE-9084ECA7CEC2}" destId="{649C89E8-CAD1-4CBE-B707-E22DC0D3F4E8}" srcOrd="0" destOrd="0" presId="urn:microsoft.com/office/officeart/2005/8/layout/radial6"/>
    <dgm:cxn modelId="{5AB525DF-B79B-4FC8-9FF4-7D9F0168465B}" type="presOf" srcId="{9474080C-40A4-4BA6-9F4B-DE5D51984E6E}" destId="{49F7EAFD-EF8B-4D89-AADE-6E1A01323095}" srcOrd="0" destOrd="0" presId="urn:microsoft.com/office/officeart/2005/8/layout/radial6"/>
    <dgm:cxn modelId="{1C6E696F-85B0-49F1-9793-4533FB38EF41}" type="presParOf" srcId="{ED03567E-0137-427E-A9D7-8FCCC3F4DE8B}" destId="{649C89E8-CAD1-4CBE-B707-E22DC0D3F4E8}" srcOrd="0" destOrd="0" presId="urn:microsoft.com/office/officeart/2005/8/layout/radial6"/>
    <dgm:cxn modelId="{6D52E9E1-2B0D-4F67-BE03-B6481D3921DA}" type="presParOf" srcId="{ED03567E-0137-427E-A9D7-8FCCC3F4DE8B}" destId="{8CB194F4-FA2E-4B45-8AF4-D4E6A46421E3}" srcOrd="1" destOrd="0" presId="urn:microsoft.com/office/officeart/2005/8/layout/radial6"/>
    <dgm:cxn modelId="{5506566E-3590-4DC3-A3EE-9E43AFC96671}" type="presParOf" srcId="{ED03567E-0137-427E-A9D7-8FCCC3F4DE8B}" destId="{DB39EFFC-098A-4CC1-880D-B3A5A494116C}" srcOrd="2" destOrd="0" presId="urn:microsoft.com/office/officeart/2005/8/layout/radial6"/>
    <dgm:cxn modelId="{C5C44D67-AFF2-41EB-8D1C-45E12A0876F0}" type="presParOf" srcId="{ED03567E-0137-427E-A9D7-8FCCC3F4DE8B}" destId="{D423775B-1625-485B-81A7-A4D48C0A8489}" srcOrd="3" destOrd="0" presId="urn:microsoft.com/office/officeart/2005/8/layout/radial6"/>
    <dgm:cxn modelId="{D7B08D1D-AEA1-478D-A0A6-0541D9367C3B}" type="presParOf" srcId="{ED03567E-0137-427E-A9D7-8FCCC3F4DE8B}" destId="{988CC487-02DD-4AC1-A5BF-747AEEF4C332}" srcOrd="4" destOrd="0" presId="urn:microsoft.com/office/officeart/2005/8/layout/radial6"/>
    <dgm:cxn modelId="{465A78C1-F9EF-48C8-B3F0-F8B953701EC3}" type="presParOf" srcId="{ED03567E-0137-427E-A9D7-8FCCC3F4DE8B}" destId="{65D44DE2-0C90-445D-8835-D6BFB14BD1D4}" srcOrd="5" destOrd="0" presId="urn:microsoft.com/office/officeart/2005/8/layout/radial6"/>
    <dgm:cxn modelId="{5588996C-7F21-4BF4-B010-AE726DBCF37C}" type="presParOf" srcId="{ED03567E-0137-427E-A9D7-8FCCC3F4DE8B}" destId="{B2E1BC48-B13B-4C14-9348-373CDDD250B3}" srcOrd="6" destOrd="0" presId="urn:microsoft.com/office/officeart/2005/8/layout/radial6"/>
    <dgm:cxn modelId="{84F35EF1-0D63-426E-B2C1-F3DDFB0E47BB}" type="presParOf" srcId="{ED03567E-0137-427E-A9D7-8FCCC3F4DE8B}" destId="{99CD0FFE-F623-4E6E-B050-24EBFE4C97C3}" srcOrd="7" destOrd="0" presId="urn:microsoft.com/office/officeart/2005/8/layout/radial6"/>
    <dgm:cxn modelId="{C6F1D760-D422-4017-A557-F3AE4F35F551}" type="presParOf" srcId="{ED03567E-0137-427E-A9D7-8FCCC3F4DE8B}" destId="{AE1E0F24-09EF-4F2A-BF7F-6FC16F15B7DA}" srcOrd="8" destOrd="0" presId="urn:microsoft.com/office/officeart/2005/8/layout/radial6"/>
    <dgm:cxn modelId="{DF5F4001-9C11-425A-9184-BC67984E2197}" type="presParOf" srcId="{ED03567E-0137-427E-A9D7-8FCCC3F4DE8B}" destId="{49F7EAFD-EF8B-4D89-AADE-6E1A0132309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3DB6A7-3DBE-4669-B0B8-75A60692C6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44CE78-0099-433B-A478-9608F13E04F5}">
      <dgm:prSet phldrT="[Text]" custT="1"/>
      <dgm:spPr>
        <a:solidFill>
          <a:schemeClr val="accent2"/>
        </a:solidFill>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Piktochart</a:t>
          </a:r>
          <a:endParaRPr lang="en-US" sz="1600" dirty="0">
            <a:solidFill>
              <a:schemeClr val="tx1"/>
            </a:solidFill>
          </a:endParaRPr>
        </a:p>
      </dgm:t>
    </dgm:pt>
    <dgm:pt modelId="{99F0ADE5-946F-4C0B-8DA0-EB6847CEEC84}" type="parTrans" cxnId="{E0565ECE-1004-4505-8E34-F598B1422708}">
      <dgm:prSet/>
      <dgm:spPr/>
      <dgm:t>
        <a:bodyPr/>
        <a:lstStyle/>
        <a:p>
          <a:endParaRPr lang="en-US"/>
        </a:p>
      </dgm:t>
    </dgm:pt>
    <dgm:pt modelId="{8E929F22-4429-4D31-BE5B-D0FB1F1CF846}" type="sibTrans" cxnId="{E0565ECE-1004-4505-8E34-F598B1422708}">
      <dgm:prSet/>
      <dgm:spPr/>
      <dgm:t>
        <a:bodyPr/>
        <a:lstStyle/>
        <a:p>
          <a:endParaRPr lang="en-US"/>
        </a:p>
      </dgm:t>
    </dgm:pt>
    <dgm:pt modelId="{352EED59-42F4-47FF-98CB-0B3F43720CB1}">
      <dgm:prSet phldrT="[Text]" custT="1"/>
      <dgm:spPr>
        <a:solidFill>
          <a:schemeClr val="accent1"/>
        </a:solidFill>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Visme</a:t>
          </a:r>
          <a:endParaRPr lang="en-US" sz="1600" dirty="0">
            <a:solidFill>
              <a:schemeClr val="tx1"/>
            </a:solidFill>
          </a:endParaRPr>
        </a:p>
      </dgm:t>
    </dgm:pt>
    <dgm:pt modelId="{3FC0CC1D-18A9-45B4-9C44-5C853558E78E}" type="parTrans" cxnId="{02F2211B-4393-454B-802F-C983F9EBB516}">
      <dgm:prSet/>
      <dgm:spPr/>
      <dgm:t>
        <a:bodyPr/>
        <a:lstStyle/>
        <a:p>
          <a:endParaRPr lang="en-US"/>
        </a:p>
      </dgm:t>
    </dgm:pt>
    <dgm:pt modelId="{607B8E0A-8918-440B-86B6-DBC2C0AA5A81}" type="sibTrans" cxnId="{02F2211B-4393-454B-802F-C983F9EBB516}">
      <dgm:prSet/>
      <dgm:spPr/>
      <dgm:t>
        <a:bodyPr/>
        <a:lstStyle/>
        <a:p>
          <a:endParaRPr lang="en-US"/>
        </a:p>
      </dgm:t>
    </dgm:pt>
    <dgm:pt modelId="{91B808C8-B160-4A90-8F81-99D76756DF2B}" type="pres">
      <dgm:prSet presAssocID="{0A3DB6A7-3DBE-4669-B0B8-75A60692C6CB}" presName="diagram" presStyleCnt="0">
        <dgm:presLayoutVars>
          <dgm:dir/>
          <dgm:resizeHandles val="exact"/>
        </dgm:presLayoutVars>
      </dgm:prSet>
      <dgm:spPr/>
    </dgm:pt>
    <dgm:pt modelId="{05CB8EBF-7CFF-4446-BE48-A8C1D88A82D5}" type="pres">
      <dgm:prSet presAssocID="{7244CE78-0099-433B-A478-9608F13E04F5}" presName="node" presStyleLbl="node1" presStyleIdx="0" presStyleCnt="2" custLinFactNeighborX="0" custLinFactNeighborY="-3643">
        <dgm:presLayoutVars>
          <dgm:bulletEnabled val="1"/>
        </dgm:presLayoutVars>
      </dgm:prSet>
      <dgm:spPr/>
    </dgm:pt>
    <dgm:pt modelId="{8CE0B236-56AB-4DA1-8413-235DFCD39E1F}" type="pres">
      <dgm:prSet presAssocID="{8E929F22-4429-4D31-BE5B-D0FB1F1CF846}" presName="sibTrans" presStyleCnt="0"/>
      <dgm:spPr/>
    </dgm:pt>
    <dgm:pt modelId="{CEC721E5-D22F-4AFB-863F-757C1E3B2561}" type="pres">
      <dgm:prSet presAssocID="{352EED59-42F4-47FF-98CB-0B3F43720CB1}" presName="node" presStyleLbl="node1" presStyleIdx="1" presStyleCnt="2" custLinFactNeighborX="0" custLinFactNeighborY="-10431">
        <dgm:presLayoutVars>
          <dgm:bulletEnabled val="1"/>
        </dgm:presLayoutVars>
      </dgm:prSet>
      <dgm:spPr/>
    </dgm:pt>
  </dgm:ptLst>
  <dgm:cxnLst>
    <dgm:cxn modelId="{02F2211B-4393-454B-802F-C983F9EBB516}" srcId="{0A3DB6A7-3DBE-4669-B0B8-75A60692C6CB}" destId="{352EED59-42F4-47FF-98CB-0B3F43720CB1}" srcOrd="1" destOrd="0" parTransId="{3FC0CC1D-18A9-45B4-9C44-5C853558E78E}" sibTransId="{607B8E0A-8918-440B-86B6-DBC2C0AA5A81}"/>
    <dgm:cxn modelId="{FAE33D1F-CFE9-48E5-BB0D-5A87036A259F}" type="presOf" srcId="{7244CE78-0099-433B-A478-9608F13E04F5}" destId="{05CB8EBF-7CFF-4446-BE48-A8C1D88A82D5}" srcOrd="0" destOrd="0" presId="urn:microsoft.com/office/officeart/2005/8/layout/default"/>
    <dgm:cxn modelId="{BE48E05C-CB99-4A43-AAF8-FEBFD9A56475}" type="presOf" srcId="{352EED59-42F4-47FF-98CB-0B3F43720CB1}" destId="{CEC721E5-D22F-4AFB-863F-757C1E3B2561}" srcOrd="0" destOrd="0" presId="urn:microsoft.com/office/officeart/2005/8/layout/default"/>
    <dgm:cxn modelId="{E0565ECE-1004-4505-8E34-F598B1422708}" srcId="{0A3DB6A7-3DBE-4669-B0B8-75A60692C6CB}" destId="{7244CE78-0099-433B-A478-9608F13E04F5}" srcOrd="0" destOrd="0" parTransId="{99F0ADE5-946F-4C0B-8DA0-EB6847CEEC84}" sibTransId="{8E929F22-4429-4D31-BE5B-D0FB1F1CF846}"/>
    <dgm:cxn modelId="{18ADA0EF-B931-47A5-B359-ADF35064FED5}" type="presOf" srcId="{0A3DB6A7-3DBE-4669-B0B8-75A60692C6CB}" destId="{91B808C8-B160-4A90-8F81-99D76756DF2B}" srcOrd="0" destOrd="0" presId="urn:microsoft.com/office/officeart/2005/8/layout/default"/>
    <dgm:cxn modelId="{E608CD04-EC20-476B-A47B-4B78CCEB48CA}" type="presParOf" srcId="{91B808C8-B160-4A90-8F81-99D76756DF2B}" destId="{05CB8EBF-7CFF-4446-BE48-A8C1D88A82D5}" srcOrd="0" destOrd="0" presId="urn:microsoft.com/office/officeart/2005/8/layout/default"/>
    <dgm:cxn modelId="{767BCC8B-2C93-4509-A3F1-92AEB97D20BE}" type="presParOf" srcId="{91B808C8-B160-4A90-8F81-99D76756DF2B}" destId="{8CE0B236-56AB-4DA1-8413-235DFCD39E1F}" srcOrd="1" destOrd="0" presId="urn:microsoft.com/office/officeart/2005/8/layout/default"/>
    <dgm:cxn modelId="{F3F2FF98-DAB7-4FEB-A1B6-E955DEE512D5}" type="presParOf" srcId="{91B808C8-B160-4A90-8F81-99D76756DF2B}" destId="{CEC721E5-D22F-4AFB-863F-757C1E3B2561}" srcOrd="2" destOrd="0" presId="urn:microsoft.com/office/officeart/2005/8/layout/defaul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3DB6A7-3DBE-4669-B0B8-75A60692C6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44CE78-0099-433B-A478-9608F13E04F5}">
      <dgm:prSet phldrT="[Text]" custT="1"/>
      <dgm:spPr>
        <a:solidFill>
          <a:schemeClr val="accent2"/>
        </a:solidFill>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Glogster</a:t>
          </a:r>
          <a:endParaRPr lang="en-US" sz="1600" dirty="0">
            <a:solidFill>
              <a:schemeClr val="tx1"/>
            </a:solidFill>
          </a:endParaRPr>
        </a:p>
      </dgm:t>
    </dgm:pt>
    <dgm:pt modelId="{99F0ADE5-946F-4C0B-8DA0-EB6847CEEC84}" type="parTrans" cxnId="{E0565ECE-1004-4505-8E34-F598B1422708}">
      <dgm:prSet/>
      <dgm:spPr/>
      <dgm:t>
        <a:bodyPr/>
        <a:lstStyle/>
        <a:p>
          <a:endParaRPr lang="en-US"/>
        </a:p>
      </dgm:t>
    </dgm:pt>
    <dgm:pt modelId="{8E929F22-4429-4D31-BE5B-D0FB1F1CF846}" type="sibTrans" cxnId="{E0565ECE-1004-4505-8E34-F598B1422708}">
      <dgm:prSet/>
      <dgm:spPr/>
      <dgm:t>
        <a:bodyPr/>
        <a:lstStyle/>
        <a:p>
          <a:endParaRPr lang="en-US"/>
        </a:p>
      </dgm:t>
    </dgm:pt>
    <dgm:pt modelId="{352EED59-42F4-47FF-98CB-0B3F43720CB1}">
      <dgm:prSet phldrT="[Text]" custT="1"/>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Socrative</a:t>
          </a:r>
          <a:endParaRPr lang="en-US" sz="1600" dirty="0">
            <a:solidFill>
              <a:schemeClr val="tx1"/>
            </a:solidFill>
          </a:endParaRPr>
        </a:p>
      </dgm:t>
    </dgm:pt>
    <dgm:pt modelId="{3FC0CC1D-18A9-45B4-9C44-5C853558E78E}" type="parTrans" cxnId="{02F2211B-4393-454B-802F-C983F9EBB516}">
      <dgm:prSet/>
      <dgm:spPr/>
      <dgm:t>
        <a:bodyPr/>
        <a:lstStyle/>
        <a:p>
          <a:endParaRPr lang="en-US"/>
        </a:p>
      </dgm:t>
    </dgm:pt>
    <dgm:pt modelId="{607B8E0A-8918-440B-86B6-DBC2C0AA5A81}" type="sibTrans" cxnId="{02F2211B-4393-454B-802F-C983F9EBB516}">
      <dgm:prSet/>
      <dgm:spPr/>
      <dgm:t>
        <a:bodyPr/>
        <a:lstStyle/>
        <a:p>
          <a:endParaRPr lang="en-US"/>
        </a:p>
      </dgm:t>
    </dgm:pt>
    <dgm:pt modelId="{91B808C8-B160-4A90-8F81-99D76756DF2B}" type="pres">
      <dgm:prSet presAssocID="{0A3DB6A7-3DBE-4669-B0B8-75A60692C6CB}" presName="diagram" presStyleCnt="0">
        <dgm:presLayoutVars>
          <dgm:dir/>
          <dgm:resizeHandles val="exact"/>
        </dgm:presLayoutVars>
      </dgm:prSet>
      <dgm:spPr/>
    </dgm:pt>
    <dgm:pt modelId="{05CB8EBF-7CFF-4446-BE48-A8C1D88A82D5}" type="pres">
      <dgm:prSet presAssocID="{7244CE78-0099-433B-A478-9608F13E04F5}" presName="node" presStyleLbl="node1" presStyleIdx="0" presStyleCnt="2" custLinFactNeighborX="0" custLinFactNeighborY="-3643">
        <dgm:presLayoutVars>
          <dgm:bulletEnabled val="1"/>
        </dgm:presLayoutVars>
      </dgm:prSet>
      <dgm:spPr/>
    </dgm:pt>
    <dgm:pt modelId="{8CE0B236-56AB-4DA1-8413-235DFCD39E1F}" type="pres">
      <dgm:prSet presAssocID="{8E929F22-4429-4D31-BE5B-D0FB1F1CF846}" presName="sibTrans" presStyleCnt="0"/>
      <dgm:spPr/>
    </dgm:pt>
    <dgm:pt modelId="{CEC721E5-D22F-4AFB-863F-757C1E3B2561}" type="pres">
      <dgm:prSet presAssocID="{352EED59-42F4-47FF-98CB-0B3F43720CB1}" presName="node" presStyleLbl="node1" presStyleIdx="1" presStyleCnt="2" custLinFactNeighborX="0" custLinFactNeighborY="-10431">
        <dgm:presLayoutVars>
          <dgm:bulletEnabled val="1"/>
        </dgm:presLayoutVars>
      </dgm:prSet>
      <dgm:spPr/>
    </dgm:pt>
  </dgm:ptLst>
  <dgm:cxnLst>
    <dgm:cxn modelId="{02F2211B-4393-454B-802F-C983F9EBB516}" srcId="{0A3DB6A7-3DBE-4669-B0B8-75A60692C6CB}" destId="{352EED59-42F4-47FF-98CB-0B3F43720CB1}" srcOrd="1" destOrd="0" parTransId="{3FC0CC1D-18A9-45B4-9C44-5C853558E78E}" sibTransId="{607B8E0A-8918-440B-86B6-DBC2C0AA5A81}"/>
    <dgm:cxn modelId="{FAE33D1F-CFE9-48E5-BB0D-5A87036A259F}" type="presOf" srcId="{7244CE78-0099-433B-A478-9608F13E04F5}" destId="{05CB8EBF-7CFF-4446-BE48-A8C1D88A82D5}" srcOrd="0" destOrd="0" presId="urn:microsoft.com/office/officeart/2005/8/layout/default"/>
    <dgm:cxn modelId="{BE48E05C-CB99-4A43-AAF8-FEBFD9A56475}" type="presOf" srcId="{352EED59-42F4-47FF-98CB-0B3F43720CB1}" destId="{CEC721E5-D22F-4AFB-863F-757C1E3B2561}" srcOrd="0" destOrd="0" presId="urn:microsoft.com/office/officeart/2005/8/layout/default"/>
    <dgm:cxn modelId="{E0565ECE-1004-4505-8E34-F598B1422708}" srcId="{0A3DB6A7-3DBE-4669-B0B8-75A60692C6CB}" destId="{7244CE78-0099-433B-A478-9608F13E04F5}" srcOrd="0" destOrd="0" parTransId="{99F0ADE5-946F-4C0B-8DA0-EB6847CEEC84}" sibTransId="{8E929F22-4429-4D31-BE5B-D0FB1F1CF846}"/>
    <dgm:cxn modelId="{18ADA0EF-B931-47A5-B359-ADF35064FED5}" type="presOf" srcId="{0A3DB6A7-3DBE-4669-B0B8-75A60692C6CB}" destId="{91B808C8-B160-4A90-8F81-99D76756DF2B}" srcOrd="0" destOrd="0" presId="urn:microsoft.com/office/officeart/2005/8/layout/default"/>
    <dgm:cxn modelId="{E608CD04-EC20-476B-A47B-4B78CCEB48CA}" type="presParOf" srcId="{91B808C8-B160-4A90-8F81-99D76756DF2B}" destId="{05CB8EBF-7CFF-4446-BE48-A8C1D88A82D5}" srcOrd="0" destOrd="0" presId="urn:microsoft.com/office/officeart/2005/8/layout/default"/>
    <dgm:cxn modelId="{767BCC8B-2C93-4509-A3F1-92AEB97D20BE}" type="presParOf" srcId="{91B808C8-B160-4A90-8F81-99D76756DF2B}" destId="{8CE0B236-56AB-4DA1-8413-235DFCD39E1F}" srcOrd="1" destOrd="0" presId="urn:microsoft.com/office/officeart/2005/8/layout/default"/>
    <dgm:cxn modelId="{F3F2FF98-DAB7-4FEB-A1B6-E955DEE512D5}" type="presParOf" srcId="{91B808C8-B160-4A90-8F81-99D76756DF2B}" destId="{CEC721E5-D22F-4AFB-863F-757C1E3B2561}" srcOrd="2" destOrd="0" presId="urn:microsoft.com/office/officeart/2005/8/layout/defaul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52762F-0B20-4B1F-9B39-20E099697AC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3629364-2445-461E-9B85-88C537757547}">
      <dgm:prSet phldrT="[Text]" custT="1"/>
      <dgm:spPr>
        <a:solidFill>
          <a:schemeClr val="accent2"/>
        </a:solidFill>
      </dgm:spPr>
      <dgm:t>
        <a:bodyPr/>
        <a:lstStyle/>
        <a:p>
          <a:r>
            <a:rPr lang="en-US" sz="2400" dirty="0">
              <a:latin typeface="Times New Roman" panose="02020603050405020304" pitchFamily="18" charset="0"/>
              <a:cs typeface="Times New Roman" panose="02020603050405020304" pitchFamily="18" charset="0"/>
            </a:rPr>
            <a:t>Role of Lifelong Learning</a:t>
          </a:r>
        </a:p>
      </dgm:t>
    </dgm:pt>
    <dgm:pt modelId="{5E088A3A-3A39-497F-8BC4-2E78449CFE6E}" type="parTrans" cxnId="{796AEF3F-0CD9-426A-B68C-5BBDDDA407B9}">
      <dgm:prSet/>
      <dgm:spPr/>
      <dgm:t>
        <a:bodyPr/>
        <a:lstStyle/>
        <a:p>
          <a:endParaRPr lang="en-US"/>
        </a:p>
      </dgm:t>
    </dgm:pt>
    <dgm:pt modelId="{D7D94C28-26A9-4768-8284-223197B261A9}" type="sibTrans" cxnId="{796AEF3F-0CD9-426A-B68C-5BBDDDA407B9}">
      <dgm:prSet/>
      <dgm:spPr/>
      <dgm:t>
        <a:bodyPr/>
        <a:lstStyle/>
        <a:p>
          <a:endParaRPr lang="en-US"/>
        </a:p>
      </dgm:t>
    </dgm:pt>
    <dgm:pt modelId="{2B783188-5269-4806-AB2C-A2288025B4E5}">
      <dgm:prSet phldrT="[Text]"/>
      <dgm:spPr>
        <a:solidFill>
          <a:schemeClr val="accent2"/>
        </a:solidFill>
      </dgm:spPr>
      <dgm:t>
        <a:bodyPr/>
        <a:lstStyle/>
        <a:p>
          <a:r>
            <a:rPr lang="en-US" dirty="0">
              <a:latin typeface="Times New Roman" panose="02020603050405020304" pitchFamily="18" charset="0"/>
              <a:cs typeface="Times New Roman" panose="02020603050405020304" pitchFamily="18" charset="0"/>
            </a:rPr>
            <a:t>Active and Creative explorer</a:t>
          </a:r>
        </a:p>
      </dgm:t>
    </dgm:pt>
    <dgm:pt modelId="{B8728185-389E-4216-A68F-D234C43F3131}" type="parTrans" cxnId="{5B9C7E2B-7C4A-4559-88E6-BC960D6E5307}">
      <dgm:prSet/>
      <dgm:spPr/>
      <dgm:t>
        <a:bodyPr/>
        <a:lstStyle/>
        <a:p>
          <a:endParaRPr lang="en-US"/>
        </a:p>
      </dgm:t>
    </dgm:pt>
    <dgm:pt modelId="{5A6A50D6-BCC6-4EA9-927D-A52D79949D4A}" type="sibTrans" cxnId="{5B9C7E2B-7C4A-4559-88E6-BC960D6E5307}">
      <dgm:prSet/>
      <dgm:spPr/>
      <dgm:t>
        <a:bodyPr/>
        <a:lstStyle/>
        <a:p>
          <a:endParaRPr lang="en-US"/>
        </a:p>
      </dgm:t>
    </dgm:pt>
    <dgm:pt modelId="{6DC037D6-3548-4540-921B-E4684B571692}">
      <dgm:prSet phldrT="[Text]"/>
      <dgm:spPr>
        <a:solidFill>
          <a:schemeClr val="accent2"/>
        </a:solidFill>
      </dgm:spPr>
      <dgm:t>
        <a:bodyPr/>
        <a:lstStyle/>
        <a:p>
          <a:r>
            <a:rPr lang="en-US" dirty="0">
              <a:latin typeface="Times New Roman" panose="02020603050405020304" pitchFamily="18" charset="0"/>
              <a:cs typeface="Times New Roman" panose="02020603050405020304" pitchFamily="18" charset="0"/>
            </a:rPr>
            <a:t>Reflexive and Self-Actualizing Agent</a:t>
          </a:r>
        </a:p>
      </dgm:t>
    </dgm:pt>
    <dgm:pt modelId="{E8D86282-D9A4-4547-BE67-EF8242901CD9}" type="parTrans" cxnId="{51119560-B747-48BB-B292-B5FE743D82C6}">
      <dgm:prSet/>
      <dgm:spPr/>
      <dgm:t>
        <a:bodyPr/>
        <a:lstStyle/>
        <a:p>
          <a:endParaRPr lang="en-US"/>
        </a:p>
      </dgm:t>
    </dgm:pt>
    <dgm:pt modelId="{9B152EFF-4AE1-449E-B553-28DBB42C9D10}" type="sibTrans" cxnId="{51119560-B747-48BB-B292-B5FE743D82C6}">
      <dgm:prSet/>
      <dgm:spPr/>
      <dgm:t>
        <a:bodyPr/>
        <a:lstStyle/>
        <a:p>
          <a:endParaRPr lang="en-US"/>
        </a:p>
      </dgm:t>
    </dgm:pt>
    <dgm:pt modelId="{2B4D5F04-DCC4-4E9A-9771-CD3FF287B2B7}">
      <dgm:prSet phldrT="[Text]"/>
      <dgm:spPr>
        <a:solidFill>
          <a:schemeClr val="accent2"/>
        </a:solidFill>
      </dgm:spPr>
      <dgm:t>
        <a:bodyPr/>
        <a:lstStyle/>
        <a:p>
          <a:r>
            <a:rPr lang="en-US" dirty="0">
              <a:latin typeface="Times New Roman" panose="02020603050405020304" pitchFamily="18" charset="0"/>
              <a:cs typeface="Times New Roman" panose="02020603050405020304" pitchFamily="18" charset="0"/>
            </a:rPr>
            <a:t>Integrator in emotional and professional context</a:t>
          </a:r>
        </a:p>
      </dgm:t>
    </dgm:pt>
    <dgm:pt modelId="{C9C3CDD0-DBE9-4E3A-BB85-EC9E1475537F}" type="parTrans" cxnId="{D4FC3AC4-0AC5-486E-BACA-5C625FF89EC6}">
      <dgm:prSet/>
      <dgm:spPr/>
      <dgm:t>
        <a:bodyPr/>
        <a:lstStyle/>
        <a:p>
          <a:endParaRPr lang="en-US"/>
        </a:p>
      </dgm:t>
    </dgm:pt>
    <dgm:pt modelId="{37B905E8-ACCF-4584-8A5C-4F33B52B260D}" type="sibTrans" cxnId="{D4FC3AC4-0AC5-486E-BACA-5C625FF89EC6}">
      <dgm:prSet/>
      <dgm:spPr/>
      <dgm:t>
        <a:bodyPr/>
        <a:lstStyle/>
        <a:p>
          <a:endParaRPr lang="en-US"/>
        </a:p>
      </dgm:t>
    </dgm:pt>
    <dgm:pt modelId="{471E096E-8971-4F91-8348-58F1C5F154BD}" type="pres">
      <dgm:prSet presAssocID="{0E52762F-0B20-4B1F-9B39-20E099697AC0}" presName="Name0" presStyleCnt="0">
        <dgm:presLayoutVars>
          <dgm:chPref val="1"/>
          <dgm:dir/>
          <dgm:animOne val="branch"/>
          <dgm:animLvl val="lvl"/>
          <dgm:resizeHandles val="exact"/>
        </dgm:presLayoutVars>
      </dgm:prSet>
      <dgm:spPr/>
    </dgm:pt>
    <dgm:pt modelId="{BADB335E-E2E6-4778-8BD1-503AFD1C1105}" type="pres">
      <dgm:prSet presAssocID="{D3629364-2445-461E-9B85-88C537757547}" presName="root1" presStyleCnt="0"/>
      <dgm:spPr/>
    </dgm:pt>
    <dgm:pt modelId="{B7288F36-87A4-4BB3-B20A-DAB8C139D82A}" type="pres">
      <dgm:prSet presAssocID="{D3629364-2445-461E-9B85-88C537757547}" presName="LevelOneTextNode" presStyleLbl="node0" presStyleIdx="0" presStyleCnt="1">
        <dgm:presLayoutVars>
          <dgm:chPref val="3"/>
        </dgm:presLayoutVars>
      </dgm:prSet>
      <dgm:spPr/>
    </dgm:pt>
    <dgm:pt modelId="{426ABF86-2619-477C-8730-68BF45A9543C}" type="pres">
      <dgm:prSet presAssocID="{D3629364-2445-461E-9B85-88C537757547}" presName="level2hierChild" presStyleCnt="0"/>
      <dgm:spPr/>
    </dgm:pt>
    <dgm:pt modelId="{2A20130C-BFE9-4D65-B2DA-4F659B289570}" type="pres">
      <dgm:prSet presAssocID="{B8728185-389E-4216-A68F-D234C43F3131}" presName="conn2-1" presStyleLbl="parChTrans1D2" presStyleIdx="0" presStyleCnt="3"/>
      <dgm:spPr/>
    </dgm:pt>
    <dgm:pt modelId="{3AD97412-7BA2-417C-9EFB-60A71331236E}" type="pres">
      <dgm:prSet presAssocID="{B8728185-389E-4216-A68F-D234C43F3131}" presName="connTx" presStyleLbl="parChTrans1D2" presStyleIdx="0" presStyleCnt="3"/>
      <dgm:spPr/>
    </dgm:pt>
    <dgm:pt modelId="{FB962F6D-7FEE-4CDD-90F5-A45C577A6738}" type="pres">
      <dgm:prSet presAssocID="{2B783188-5269-4806-AB2C-A2288025B4E5}" presName="root2" presStyleCnt="0"/>
      <dgm:spPr/>
    </dgm:pt>
    <dgm:pt modelId="{F363909C-9419-4049-BCA9-AFA6E8CABD61}" type="pres">
      <dgm:prSet presAssocID="{2B783188-5269-4806-AB2C-A2288025B4E5}" presName="LevelTwoTextNode" presStyleLbl="node2" presStyleIdx="0" presStyleCnt="3" custScaleX="206821">
        <dgm:presLayoutVars>
          <dgm:chPref val="3"/>
        </dgm:presLayoutVars>
      </dgm:prSet>
      <dgm:spPr/>
    </dgm:pt>
    <dgm:pt modelId="{80BD35E5-DB75-4257-911A-71A55F2FC2CD}" type="pres">
      <dgm:prSet presAssocID="{2B783188-5269-4806-AB2C-A2288025B4E5}" presName="level3hierChild" presStyleCnt="0"/>
      <dgm:spPr/>
    </dgm:pt>
    <dgm:pt modelId="{76BFE319-AF1A-45B8-A08F-996E5C75E267}" type="pres">
      <dgm:prSet presAssocID="{E8D86282-D9A4-4547-BE67-EF8242901CD9}" presName="conn2-1" presStyleLbl="parChTrans1D2" presStyleIdx="1" presStyleCnt="3"/>
      <dgm:spPr/>
    </dgm:pt>
    <dgm:pt modelId="{434C8D87-6547-4CE9-9C99-FCF3F32D87B6}" type="pres">
      <dgm:prSet presAssocID="{E8D86282-D9A4-4547-BE67-EF8242901CD9}" presName="connTx" presStyleLbl="parChTrans1D2" presStyleIdx="1" presStyleCnt="3"/>
      <dgm:spPr/>
    </dgm:pt>
    <dgm:pt modelId="{DDE51ED3-ED48-45F4-BACF-EF3A3087304F}" type="pres">
      <dgm:prSet presAssocID="{6DC037D6-3548-4540-921B-E4684B571692}" presName="root2" presStyleCnt="0"/>
      <dgm:spPr/>
    </dgm:pt>
    <dgm:pt modelId="{5F30EFC9-93BE-44FE-B66A-73F6A980474B}" type="pres">
      <dgm:prSet presAssocID="{6DC037D6-3548-4540-921B-E4684B571692}" presName="LevelTwoTextNode" presStyleLbl="node2" presStyleIdx="1" presStyleCnt="3" custScaleX="206821">
        <dgm:presLayoutVars>
          <dgm:chPref val="3"/>
        </dgm:presLayoutVars>
      </dgm:prSet>
      <dgm:spPr/>
    </dgm:pt>
    <dgm:pt modelId="{AD3F89E8-58A5-4286-9B2C-96BC37ECD902}" type="pres">
      <dgm:prSet presAssocID="{6DC037D6-3548-4540-921B-E4684B571692}" presName="level3hierChild" presStyleCnt="0"/>
      <dgm:spPr/>
    </dgm:pt>
    <dgm:pt modelId="{36668FF3-A2A4-42D6-AE4A-3143AC7F6DAA}" type="pres">
      <dgm:prSet presAssocID="{C9C3CDD0-DBE9-4E3A-BB85-EC9E1475537F}" presName="conn2-1" presStyleLbl="parChTrans1D2" presStyleIdx="2" presStyleCnt="3"/>
      <dgm:spPr/>
    </dgm:pt>
    <dgm:pt modelId="{DA997B9B-8603-45B6-BDB3-DD92344B1A36}" type="pres">
      <dgm:prSet presAssocID="{C9C3CDD0-DBE9-4E3A-BB85-EC9E1475537F}" presName="connTx" presStyleLbl="parChTrans1D2" presStyleIdx="2" presStyleCnt="3"/>
      <dgm:spPr/>
    </dgm:pt>
    <dgm:pt modelId="{E3CCBA4B-A822-4213-8698-A92EB7C63865}" type="pres">
      <dgm:prSet presAssocID="{2B4D5F04-DCC4-4E9A-9771-CD3FF287B2B7}" presName="root2" presStyleCnt="0"/>
      <dgm:spPr/>
    </dgm:pt>
    <dgm:pt modelId="{1AEDBA06-A9D4-4526-95FB-D955C1598602}" type="pres">
      <dgm:prSet presAssocID="{2B4D5F04-DCC4-4E9A-9771-CD3FF287B2B7}" presName="LevelTwoTextNode" presStyleLbl="node2" presStyleIdx="2" presStyleCnt="3" custScaleX="206821">
        <dgm:presLayoutVars>
          <dgm:chPref val="3"/>
        </dgm:presLayoutVars>
      </dgm:prSet>
      <dgm:spPr/>
    </dgm:pt>
    <dgm:pt modelId="{02886224-F0FB-46C1-99D6-B7370FB03412}" type="pres">
      <dgm:prSet presAssocID="{2B4D5F04-DCC4-4E9A-9771-CD3FF287B2B7}" presName="level3hierChild" presStyleCnt="0"/>
      <dgm:spPr/>
    </dgm:pt>
  </dgm:ptLst>
  <dgm:cxnLst>
    <dgm:cxn modelId="{5B9C7E2B-7C4A-4559-88E6-BC960D6E5307}" srcId="{D3629364-2445-461E-9B85-88C537757547}" destId="{2B783188-5269-4806-AB2C-A2288025B4E5}" srcOrd="0" destOrd="0" parTransId="{B8728185-389E-4216-A68F-D234C43F3131}" sibTransId="{5A6A50D6-BCC6-4EA9-927D-A52D79949D4A}"/>
    <dgm:cxn modelId="{D3613C32-A6F3-463D-B207-356E05408B3A}" type="presOf" srcId="{E8D86282-D9A4-4547-BE67-EF8242901CD9}" destId="{434C8D87-6547-4CE9-9C99-FCF3F32D87B6}" srcOrd="1" destOrd="0" presId="urn:microsoft.com/office/officeart/2008/layout/HorizontalMultiLevelHierarchy"/>
    <dgm:cxn modelId="{419BFF3A-53CB-49D2-947C-04C0C2776AD2}" type="presOf" srcId="{E8D86282-D9A4-4547-BE67-EF8242901CD9}" destId="{76BFE319-AF1A-45B8-A08F-996E5C75E267}" srcOrd="0" destOrd="0" presId="urn:microsoft.com/office/officeart/2008/layout/HorizontalMultiLevelHierarchy"/>
    <dgm:cxn modelId="{796AEF3F-0CD9-426A-B68C-5BBDDDA407B9}" srcId="{0E52762F-0B20-4B1F-9B39-20E099697AC0}" destId="{D3629364-2445-461E-9B85-88C537757547}" srcOrd="0" destOrd="0" parTransId="{5E088A3A-3A39-497F-8BC4-2E78449CFE6E}" sibTransId="{D7D94C28-26A9-4768-8284-223197B261A9}"/>
    <dgm:cxn modelId="{6896A35B-FE06-489C-B439-9DCA9B17BFEB}" type="presOf" srcId="{C9C3CDD0-DBE9-4E3A-BB85-EC9E1475537F}" destId="{DA997B9B-8603-45B6-BDB3-DD92344B1A36}" srcOrd="1" destOrd="0" presId="urn:microsoft.com/office/officeart/2008/layout/HorizontalMultiLevelHierarchy"/>
    <dgm:cxn modelId="{51119560-B747-48BB-B292-B5FE743D82C6}" srcId="{D3629364-2445-461E-9B85-88C537757547}" destId="{6DC037D6-3548-4540-921B-E4684B571692}" srcOrd="1" destOrd="0" parTransId="{E8D86282-D9A4-4547-BE67-EF8242901CD9}" sibTransId="{9B152EFF-4AE1-449E-B553-28DBB42C9D10}"/>
    <dgm:cxn modelId="{70CA4C64-738C-49B1-A812-AE965CC95E38}" type="presOf" srcId="{2B783188-5269-4806-AB2C-A2288025B4E5}" destId="{F363909C-9419-4049-BCA9-AFA6E8CABD61}" srcOrd="0" destOrd="0" presId="urn:microsoft.com/office/officeart/2008/layout/HorizontalMultiLevelHierarchy"/>
    <dgm:cxn modelId="{B867E346-85C8-4DB1-9E56-AF8E3471F636}" type="presOf" srcId="{B8728185-389E-4216-A68F-D234C43F3131}" destId="{3AD97412-7BA2-417C-9EFB-60A71331236E}" srcOrd="1" destOrd="0" presId="urn:microsoft.com/office/officeart/2008/layout/HorizontalMultiLevelHierarchy"/>
    <dgm:cxn modelId="{56DF988B-8E57-40E7-97AE-93861AEED1D8}" type="presOf" srcId="{0E52762F-0B20-4B1F-9B39-20E099697AC0}" destId="{471E096E-8971-4F91-8348-58F1C5F154BD}" srcOrd="0" destOrd="0" presId="urn:microsoft.com/office/officeart/2008/layout/HorizontalMultiLevelHierarchy"/>
    <dgm:cxn modelId="{60451FAF-A949-4420-9258-FE43BAA17340}" type="presOf" srcId="{D3629364-2445-461E-9B85-88C537757547}" destId="{B7288F36-87A4-4BB3-B20A-DAB8C139D82A}" srcOrd="0" destOrd="0" presId="urn:microsoft.com/office/officeart/2008/layout/HorizontalMultiLevelHierarchy"/>
    <dgm:cxn modelId="{D4FC3AC4-0AC5-486E-BACA-5C625FF89EC6}" srcId="{D3629364-2445-461E-9B85-88C537757547}" destId="{2B4D5F04-DCC4-4E9A-9771-CD3FF287B2B7}" srcOrd="2" destOrd="0" parTransId="{C9C3CDD0-DBE9-4E3A-BB85-EC9E1475537F}" sibTransId="{37B905E8-ACCF-4584-8A5C-4F33B52B260D}"/>
    <dgm:cxn modelId="{13CBDBD6-CB91-41CC-A99F-CE0643E85DC3}" type="presOf" srcId="{2B4D5F04-DCC4-4E9A-9771-CD3FF287B2B7}" destId="{1AEDBA06-A9D4-4526-95FB-D955C1598602}" srcOrd="0" destOrd="0" presId="urn:microsoft.com/office/officeart/2008/layout/HorizontalMultiLevelHierarchy"/>
    <dgm:cxn modelId="{6D47AAE5-BD27-4A8D-9A6C-BE3DCF43DFDC}" type="presOf" srcId="{B8728185-389E-4216-A68F-D234C43F3131}" destId="{2A20130C-BFE9-4D65-B2DA-4F659B289570}" srcOrd="0" destOrd="0" presId="urn:microsoft.com/office/officeart/2008/layout/HorizontalMultiLevelHierarchy"/>
    <dgm:cxn modelId="{4CE1C2E5-D5BE-4259-8E37-820DCDCBDA36}" type="presOf" srcId="{C9C3CDD0-DBE9-4E3A-BB85-EC9E1475537F}" destId="{36668FF3-A2A4-42D6-AE4A-3143AC7F6DAA}" srcOrd="0" destOrd="0" presId="urn:microsoft.com/office/officeart/2008/layout/HorizontalMultiLevelHierarchy"/>
    <dgm:cxn modelId="{65A0E9F2-FC73-4F91-8948-D0CD2D3A4C06}" type="presOf" srcId="{6DC037D6-3548-4540-921B-E4684B571692}" destId="{5F30EFC9-93BE-44FE-B66A-73F6A980474B}" srcOrd="0" destOrd="0" presId="urn:microsoft.com/office/officeart/2008/layout/HorizontalMultiLevelHierarchy"/>
    <dgm:cxn modelId="{233E4C75-607A-46FE-99C0-99631ED0D78D}" type="presParOf" srcId="{471E096E-8971-4F91-8348-58F1C5F154BD}" destId="{BADB335E-E2E6-4778-8BD1-503AFD1C1105}" srcOrd="0" destOrd="0" presId="urn:microsoft.com/office/officeart/2008/layout/HorizontalMultiLevelHierarchy"/>
    <dgm:cxn modelId="{1BCDAB09-9277-40C6-B831-A3D8D0585D3C}" type="presParOf" srcId="{BADB335E-E2E6-4778-8BD1-503AFD1C1105}" destId="{B7288F36-87A4-4BB3-B20A-DAB8C139D82A}" srcOrd="0" destOrd="0" presId="urn:microsoft.com/office/officeart/2008/layout/HorizontalMultiLevelHierarchy"/>
    <dgm:cxn modelId="{9852454D-A8D8-462B-BBC8-0CD66AF47FE1}" type="presParOf" srcId="{BADB335E-E2E6-4778-8BD1-503AFD1C1105}" destId="{426ABF86-2619-477C-8730-68BF45A9543C}" srcOrd="1" destOrd="0" presId="urn:microsoft.com/office/officeart/2008/layout/HorizontalMultiLevelHierarchy"/>
    <dgm:cxn modelId="{A14F52A8-ACAB-4B61-A333-461BE9099B96}" type="presParOf" srcId="{426ABF86-2619-477C-8730-68BF45A9543C}" destId="{2A20130C-BFE9-4D65-B2DA-4F659B289570}" srcOrd="0" destOrd="0" presId="urn:microsoft.com/office/officeart/2008/layout/HorizontalMultiLevelHierarchy"/>
    <dgm:cxn modelId="{CCF7D1EE-18C7-4B94-B79D-7AB911E0F802}" type="presParOf" srcId="{2A20130C-BFE9-4D65-B2DA-4F659B289570}" destId="{3AD97412-7BA2-417C-9EFB-60A71331236E}" srcOrd="0" destOrd="0" presId="urn:microsoft.com/office/officeart/2008/layout/HorizontalMultiLevelHierarchy"/>
    <dgm:cxn modelId="{4F8D34FD-5BB9-42B2-A654-9F4B8C9A51C2}" type="presParOf" srcId="{426ABF86-2619-477C-8730-68BF45A9543C}" destId="{FB962F6D-7FEE-4CDD-90F5-A45C577A6738}" srcOrd="1" destOrd="0" presId="urn:microsoft.com/office/officeart/2008/layout/HorizontalMultiLevelHierarchy"/>
    <dgm:cxn modelId="{D0A80EAB-30A1-4AAA-9CB0-F6D21F3754D6}" type="presParOf" srcId="{FB962F6D-7FEE-4CDD-90F5-A45C577A6738}" destId="{F363909C-9419-4049-BCA9-AFA6E8CABD61}" srcOrd="0" destOrd="0" presId="urn:microsoft.com/office/officeart/2008/layout/HorizontalMultiLevelHierarchy"/>
    <dgm:cxn modelId="{CD2EB0DE-B029-420C-8A9D-43207E382C1E}" type="presParOf" srcId="{FB962F6D-7FEE-4CDD-90F5-A45C577A6738}" destId="{80BD35E5-DB75-4257-911A-71A55F2FC2CD}" srcOrd="1" destOrd="0" presId="urn:microsoft.com/office/officeart/2008/layout/HorizontalMultiLevelHierarchy"/>
    <dgm:cxn modelId="{ACF10F21-D49D-4A2E-9BA4-9702FAF950BD}" type="presParOf" srcId="{426ABF86-2619-477C-8730-68BF45A9543C}" destId="{76BFE319-AF1A-45B8-A08F-996E5C75E267}" srcOrd="2" destOrd="0" presId="urn:microsoft.com/office/officeart/2008/layout/HorizontalMultiLevelHierarchy"/>
    <dgm:cxn modelId="{0421D9C3-E85B-49DD-B4F8-4363FA68F604}" type="presParOf" srcId="{76BFE319-AF1A-45B8-A08F-996E5C75E267}" destId="{434C8D87-6547-4CE9-9C99-FCF3F32D87B6}" srcOrd="0" destOrd="0" presId="urn:microsoft.com/office/officeart/2008/layout/HorizontalMultiLevelHierarchy"/>
    <dgm:cxn modelId="{932122B2-875A-4619-A8F9-5CF80CB824D6}" type="presParOf" srcId="{426ABF86-2619-477C-8730-68BF45A9543C}" destId="{DDE51ED3-ED48-45F4-BACF-EF3A3087304F}" srcOrd="3" destOrd="0" presId="urn:microsoft.com/office/officeart/2008/layout/HorizontalMultiLevelHierarchy"/>
    <dgm:cxn modelId="{0AF82D1A-6875-492F-8CF8-97B85F01946D}" type="presParOf" srcId="{DDE51ED3-ED48-45F4-BACF-EF3A3087304F}" destId="{5F30EFC9-93BE-44FE-B66A-73F6A980474B}" srcOrd="0" destOrd="0" presId="urn:microsoft.com/office/officeart/2008/layout/HorizontalMultiLevelHierarchy"/>
    <dgm:cxn modelId="{CAE64E9D-59A3-4C04-B976-FAD50D484D06}" type="presParOf" srcId="{DDE51ED3-ED48-45F4-BACF-EF3A3087304F}" destId="{AD3F89E8-58A5-4286-9B2C-96BC37ECD902}" srcOrd="1" destOrd="0" presId="urn:microsoft.com/office/officeart/2008/layout/HorizontalMultiLevelHierarchy"/>
    <dgm:cxn modelId="{215EF5A1-0D41-454C-9EFD-539DC9585CBE}" type="presParOf" srcId="{426ABF86-2619-477C-8730-68BF45A9543C}" destId="{36668FF3-A2A4-42D6-AE4A-3143AC7F6DAA}" srcOrd="4" destOrd="0" presId="urn:microsoft.com/office/officeart/2008/layout/HorizontalMultiLevelHierarchy"/>
    <dgm:cxn modelId="{6351241E-A53D-4403-B17A-988F1B87436F}" type="presParOf" srcId="{36668FF3-A2A4-42D6-AE4A-3143AC7F6DAA}" destId="{DA997B9B-8603-45B6-BDB3-DD92344B1A36}" srcOrd="0" destOrd="0" presId="urn:microsoft.com/office/officeart/2008/layout/HorizontalMultiLevelHierarchy"/>
    <dgm:cxn modelId="{ABAD3B7A-3DDB-4C63-A0F0-30CBB4938C14}" type="presParOf" srcId="{426ABF86-2619-477C-8730-68BF45A9543C}" destId="{E3CCBA4B-A822-4213-8698-A92EB7C63865}" srcOrd="5" destOrd="0" presId="urn:microsoft.com/office/officeart/2008/layout/HorizontalMultiLevelHierarchy"/>
    <dgm:cxn modelId="{54B2FFE1-7E27-4672-A657-440E3F820019}" type="presParOf" srcId="{E3CCBA4B-A822-4213-8698-A92EB7C63865}" destId="{1AEDBA06-A9D4-4526-95FB-D955C1598602}" srcOrd="0" destOrd="0" presId="urn:microsoft.com/office/officeart/2008/layout/HorizontalMultiLevelHierarchy"/>
    <dgm:cxn modelId="{7199949D-1295-44C6-BA48-AFA78C080E90}" type="presParOf" srcId="{E3CCBA4B-A822-4213-8698-A92EB7C63865}" destId="{02886224-F0FB-46C1-99D6-B7370FB0341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36FA18-D342-4036-8E5C-999A4D6C362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BA31F42-D189-4D48-9476-3996A7C629BF}">
      <dgm:prSet phldrT="[Text]" custT="1"/>
      <dgm:spPr>
        <a:solidFill>
          <a:schemeClr val="tx2">
            <a:lumMod val="75000"/>
          </a:schemeClr>
        </a:solidFill>
      </dgm:spPr>
      <dgm:t>
        <a:bodyPr/>
        <a:lstStyle/>
        <a:p>
          <a:r>
            <a:rPr lang="en-US" sz="1600" b="1" dirty="0">
              <a:latin typeface="Times New Roman" panose="02020603050405020304" pitchFamily="18" charset="0"/>
              <a:cs typeface="Times New Roman" panose="02020603050405020304" pitchFamily="18" charset="0"/>
            </a:rPr>
            <a:t>STRATEGIES</a:t>
          </a:r>
        </a:p>
      </dgm:t>
    </dgm:pt>
    <dgm:pt modelId="{46AE94AC-CF62-4571-B97F-2D186E364429}" type="parTrans" cxnId="{B71CFB41-6059-4DB1-BF12-C2B56E92478F}">
      <dgm:prSet/>
      <dgm:spPr/>
      <dgm:t>
        <a:bodyPr/>
        <a:lstStyle/>
        <a:p>
          <a:endParaRPr lang="en-US" sz="1600">
            <a:latin typeface="Times New Roman" panose="02020603050405020304" pitchFamily="18" charset="0"/>
            <a:cs typeface="Times New Roman" panose="02020603050405020304" pitchFamily="18" charset="0"/>
          </a:endParaRPr>
        </a:p>
      </dgm:t>
    </dgm:pt>
    <dgm:pt modelId="{19300C80-438A-4389-A0A3-2286663595ED}" type="sibTrans" cxnId="{B71CFB41-6059-4DB1-BF12-C2B56E92478F}">
      <dgm:prSet/>
      <dgm:spPr/>
      <dgm:t>
        <a:bodyPr/>
        <a:lstStyle/>
        <a:p>
          <a:endParaRPr lang="en-US" sz="1600">
            <a:latin typeface="Times New Roman" panose="02020603050405020304" pitchFamily="18" charset="0"/>
            <a:cs typeface="Times New Roman" panose="02020603050405020304" pitchFamily="18" charset="0"/>
          </a:endParaRPr>
        </a:p>
      </dgm:t>
    </dgm:pt>
    <dgm:pt modelId="{D46E42C5-5686-40CD-9D5A-83893AE8E75E}">
      <dgm:prSet phldrT="[Text]" custT="1"/>
      <dgm:spPr>
        <a:solidFill>
          <a:schemeClr val="accent2"/>
        </a:solidFill>
      </dgm:spPr>
      <dgm:t>
        <a:bodyPr/>
        <a:lstStyle/>
        <a:p>
          <a:r>
            <a:rPr lang="en-US" sz="1600" dirty="0">
              <a:latin typeface="Times New Roman" panose="02020603050405020304" pitchFamily="18" charset="0"/>
              <a:cs typeface="Times New Roman" panose="02020603050405020304" pitchFamily="18" charset="0"/>
            </a:rPr>
            <a:t>National Policy</a:t>
          </a:r>
        </a:p>
      </dgm:t>
    </dgm:pt>
    <dgm:pt modelId="{6E5A92F6-DADC-4974-9AD8-BB9B91CA2F8A}" type="parTrans" cxnId="{03E7BF0E-9907-4E6F-B51D-323A94ED3EE3}">
      <dgm:prSet/>
      <dgm:spPr/>
      <dgm:t>
        <a:bodyPr/>
        <a:lstStyle/>
        <a:p>
          <a:endParaRPr lang="en-US" sz="1600">
            <a:latin typeface="Times New Roman" panose="02020603050405020304" pitchFamily="18" charset="0"/>
            <a:cs typeface="Times New Roman" panose="02020603050405020304" pitchFamily="18" charset="0"/>
          </a:endParaRPr>
        </a:p>
      </dgm:t>
    </dgm:pt>
    <dgm:pt modelId="{6D5764A8-04A6-4DBE-A8D0-8A8BD845C6CE}" type="sibTrans" cxnId="{03E7BF0E-9907-4E6F-B51D-323A94ED3EE3}">
      <dgm:prSet/>
      <dgm:spPr>
        <a:solidFill>
          <a:schemeClr val="tx2">
            <a:lumMod val="75000"/>
          </a:schemeClr>
        </a:solidFill>
      </dgm:spPr>
      <dgm:t>
        <a:bodyPr/>
        <a:lstStyle/>
        <a:p>
          <a:endParaRPr lang="en-US" sz="1600">
            <a:latin typeface="Times New Roman" panose="02020603050405020304" pitchFamily="18" charset="0"/>
            <a:cs typeface="Times New Roman" panose="02020603050405020304" pitchFamily="18" charset="0"/>
          </a:endParaRPr>
        </a:p>
      </dgm:t>
    </dgm:pt>
    <dgm:pt modelId="{8FFD9A39-EDC4-4F2B-80FD-DFA391745BFC}">
      <dgm:prSet phldrT="[Text]" custT="1"/>
      <dgm:spPr>
        <a:solidFill>
          <a:schemeClr val="accent2"/>
        </a:solidFill>
      </dgm:spPr>
      <dgm:t>
        <a:bodyPr/>
        <a:lstStyle/>
        <a:p>
          <a:r>
            <a:rPr lang="en-US" sz="1600" dirty="0">
              <a:latin typeface="Times New Roman" panose="02020603050405020304" pitchFamily="18" charset="0"/>
              <a:cs typeface="Times New Roman" panose="02020603050405020304" pitchFamily="18" charset="0"/>
            </a:rPr>
            <a:t>Formal and Non formal education</a:t>
          </a:r>
        </a:p>
      </dgm:t>
    </dgm:pt>
    <dgm:pt modelId="{D143E083-CB4F-4AE7-814F-3DE056614C8E}" type="parTrans" cxnId="{DC1F17A2-9948-46F8-864C-B611D5774F7F}">
      <dgm:prSet/>
      <dgm:spPr/>
      <dgm:t>
        <a:bodyPr/>
        <a:lstStyle/>
        <a:p>
          <a:endParaRPr lang="en-US" sz="1600">
            <a:latin typeface="Times New Roman" panose="02020603050405020304" pitchFamily="18" charset="0"/>
            <a:cs typeface="Times New Roman" panose="02020603050405020304" pitchFamily="18" charset="0"/>
          </a:endParaRPr>
        </a:p>
      </dgm:t>
    </dgm:pt>
    <dgm:pt modelId="{3209EF10-8519-4341-989F-9FC743624350}" type="sibTrans" cxnId="{DC1F17A2-9948-46F8-864C-B611D5774F7F}">
      <dgm:prSet/>
      <dgm:spPr>
        <a:solidFill>
          <a:schemeClr val="tx2">
            <a:lumMod val="75000"/>
          </a:schemeClr>
        </a:solidFill>
      </dgm:spPr>
      <dgm:t>
        <a:bodyPr/>
        <a:lstStyle/>
        <a:p>
          <a:endParaRPr lang="en-US" sz="1600">
            <a:latin typeface="Times New Roman" panose="02020603050405020304" pitchFamily="18" charset="0"/>
            <a:cs typeface="Times New Roman" panose="02020603050405020304" pitchFamily="18" charset="0"/>
          </a:endParaRPr>
        </a:p>
      </dgm:t>
    </dgm:pt>
    <dgm:pt modelId="{428A69FC-1B1F-4D10-83C9-663FA58AFA59}">
      <dgm:prSet phldrT="[Text]" custT="1"/>
      <dgm:spPr>
        <a:solidFill>
          <a:schemeClr val="accent2"/>
        </a:solidFill>
      </dgm:spPr>
      <dgm:t>
        <a:bodyPr/>
        <a:lstStyle/>
        <a:p>
          <a:r>
            <a:rPr lang="en-US" sz="1600" dirty="0">
              <a:latin typeface="Times New Roman" panose="02020603050405020304" pitchFamily="18" charset="0"/>
              <a:cs typeface="Times New Roman" panose="02020603050405020304" pitchFamily="18" charset="0"/>
            </a:rPr>
            <a:t>Alliance and Financial Strategies</a:t>
          </a:r>
        </a:p>
      </dgm:t>
    </dgm:pt>
    <dgm:pt modelId="{391C98DE-CF82-47AB-A5A1-897521CC45F4}" type="parTrans" cxnId="{39D5B712-473E-4A34-9A14-FBEEA3D216F2}">
      <dgm:prSet/>
      <dgm:spPr/>
      <dgm:t>
        <a:bodyPr/>
        <a:lstStyle/>
        <a:p>
          <a:endParaRPr lang="en-US" sz="1600">
            <a:latin typeface="Times New Roman" panose="02020603050405020304" pitchFamily="18" charset="0"/>
            <a:cs typeface="Times New Roman" panose="02020603050405020304" pitchFamily="18" charset="0"/>
          </a:endParaRPr>
        </a:p>
      </dgm:t>
    </dgm:pt>
    <dgm:pt modelId="{532A52E4-640C-43D7-93D7-39AD65E99DFB}" type="sibTrans" cxnId="{39D5B712-473E-4A34-9A14-FBEEA3D216F2}">
      <dgm:prSet/>
      <dgm:spPr>
        <a:solidFill>
          <a:schemeClr val="tx2">
            <a:lumMod val="75000"/>
          </a:schemeClr>
        </a:solidFill>
      </dgm:spPr>
      <dgm:t>
        <a:bodyPr/>
        <a:lstStyle/>
        <a:p>
          <a:endParaRPr lang="en-US" sz="1600">
            <a:latin typeface="Times New Roman" panose="02020603050405020304" pitchFamily="18" charset="0"/>
            <a:cs typeface="Times New Roman" panose="02020603050405020304" pitchFamily="18" charset="0"/>
          </a:endParaRPr>
        </a:p>
      </dgm:t>
    </dgm:pt>
    <dgm:pt modelId="{4F3DA499-3132-4185-99A0-70C8AC01D920}">
      <dgm:prSet phldrT="[Text]" custT="1"/>
      <dgm:spPr>
        <a:solidFill>
          <a:schemeClr val="accent2"/>
        </a:solidFill>
      </dgm:spPr>
      <dgm:t>
        <a:bodyPr/>
        <a:lstStyle/>
        <a:p>
          <a:r>
            <a:rPr lang="en-US" sz="1600" dirty="0">
              <a:latin typeface="Times New Roman" panose="02020603050405020304" pitchFamily="18" charset="0"/>
              <a:cs typeface="Times New Roman" panose="02020603050405020304" pitchFamily="18" charset="0"/>
            </a:rPr>
            <a:t>Research and Action Plan</a:t>
          </a:r>
        </a:p>
      </dgm:t>
    </dgm:pt>
    <dgm:pt modelId="{63962C7B-C735-437A-97E0-A60E40CC0D79}" type="parTrans" cxnId="{5AC1131A-EA59-449F-936A-EFF126D492F1}">
      <dgm:prSet/>
      <dgm:spPr/>
      <dgm:t>
        <a:bodyPr/>
        <a:lstStyle/>
        <a:p>
          <a:endParaRPr lang="en-US" sz="1600">
            <a:latin typeface="Times New Roman" panose="02020603050405020304" pitchFamily="18" charset="0"/>
            <a:cs typeface="Times New Roman" panose="02020603050405020304" pitchFamily="18" charset="0"/>
          </a:endParaRPr>
        </a:p>
      </dgm:t>
    </dgm:pt>
    <dgm:pt modelId="{4A37C152-DCB3-4383-9E03-A55C63EFFE01}" type="sibTrans" cxnId="{5AC1131A-EA59-449F-936A-EFF126D492F1}">
      <dgm:prSet/>
      <dgm:spPr>
        <a:solidFill>
          <a:schemeClr val="tx2">
            <a:lumMod val="75000"/>
          </a:schemeClr>
        </a:solidFill>
      </dgm:spPr>
      <dgm:t>
        <a:bodyPr/>
        <a:lstStyle/>
        <a:p>
          <a:endParaRPr lang="en-US" sz="1600">
            <a:latin typeface="Times New Roman" panose="02020603050405020304" pitchFamily="18" charset="0"/>
            <a:cs typeface="Times New Roman" panose="02020603050405020304" pitchFamily="18" charset="0"/>
          </a:endParaRPr>
        </a:p>
      </dgm:t>
    </dgm:pt>
    <dgm:pt modelId="{6ECC03FC-3781-4134-95A5-C90271A018EB}" type="pres">
      <dgm:prSet presAssocID="{AE36FA18-D342-4036-8E5C-999A4D6C362D}" presName="Name0" presStyleCnt="0">
        <dgm:presLayoutVars>
          <dgm:chMax val="1"/>
          <dgm:dir/>
          <dgm:animLvl val="ctr"/>
          <dgm:resizeHandles val="exact"/>
        </dgm:presLayoutVars>
      </dgm:prSet>
      <dgm:spPr/>
    </dgm:pt>
    <dgm:pt modelId="{A128FF38-3588-4AC8-BBD7-BD185D8C0AC1}" type="pres">
      <dgm:prSet presAssocID="{3BA31F42-D189-4D48-9476-3996A7C629BF}" presName="centerShape" presStyleLbl="node0" presStyleIdx="0" presStyleCnt="1"/>
      <dgm:spPr/>
    </dgm:pt>
    <dgm:pt modelId="{A3475112-493F-4424-8A18-2FA49A11716C}" type="pres">
      <dgm:prSet presAssocID="{D46E42C5-5686-40CD-9D5A-83893AE8E75E}" presName="node" presStyleLbl="node1" presStyleIdx="0" presStyleCnt="4" custRadScaleRad="99017">
        <dgm:presLayoutVars>
          <dgm:bulletEnabled val="1"/>
        </dgm:presLayoutVars>
      </dgm:prSet>
      <dgm:spPr/>
    </dgm:pt>
    <dgm:pt modelId="{5C6A2F4D-C185-4A13-9256-CEE7DF46D358}" type="pres">
      <dgm:prSet presAssocID="{D46E42C5-5686-40CD-9D5A-83893AE8E75E}" presName="dummy" presStyleCnt="0"/>
      <dgm:spPr/>
    </dgm:pt>
    <dgm:pt modelId="{54502A1D-5F23-4885-B4EF-24AAF658E7AE}" type="pres">
      <dgm:prSet presAssocID="{6D5764A8-04A6-4DBE-A8D0-8A8BD845C6CE}" presName="sibTrans" presStyleLbl="sibTrans2D1" presStyleIdx="0" presStyleCnt="4"/>
      <dgm:spPr/>
    </dgm:pt>
    <dgm:pt modelId="{E4376644-716D-42FF-9D95-BB4D97DE6685}" type="pres">
      <dgm:prSet presAssocID="{8FFD9A39-EDC4-4F2B-80FD-DFA391745BFC}" presName="node" presStyleLbl="node1" presStyleIdx="1" presStyleCnt="4">
        <dgm:presLayoutVars>
          <dgm:bulletEnabled val="1"/>
        </dgm:presLayoutVars>
      </dgm:prSet>
      <dgm:spPr/>
    </dgm:pt>
    <dgm:pt modelId="{635588A2-B0C8-416E-8B92-53EFBAA27C65}" type="pres">
      <dgm:prSet presAssocID="{8FFD9A39-EDC4-4F2B-80FD-DFA391745BFC}" presName="dummy" presStyleCnt="0"/>
      <dgm:spPr/>
    </dgm:pt>
    <dgm:pt modelId="{FFAB9141-B3C0-418F-B6B7-08B75F0A277F}" type="pres">
      <dgm:prSet presAssocID="{3209EF10-8519-4341-989F-9FC743624350}" presName="sibTrans" presStyleLbl="sibTrans2D1" presStyleIdx="1" presStyleCnt="4"/>
      <dgm:spPr/>
    </dgm:pt>
    <dgm:pt modelId="{CBD31FE3-7C92-4624-83DB-16F23766B1B8}" type="pres">
      <dgm:prSet presAssocID="{428A69FC-1B1F-4D10-83C9-663FA58AFA59}" presName="node" presStyleLbl="node1" presStyleIdx="2" presStyleCnt="4">
        <dgm:presLayoutVars>
          <dgm:bulletEnabled val="1"/>
        </dgm:presLayoutVars>
      </dgm:prSet>
      <dgm:spPr/>
    </dgm:pt>
    <dgm:pt modelId="{A691E304-01EF-47CA-AFDB-B44833963141}" type="pres">
      <dgm:prSet presAssocID="{428A69FC-1B1F-4D10-83C9-663FA58AFA59}" presName="dummy" presStyleCnt="0"/>
      <dgm:spPr/>
    </dgm:pt>
    <dgm:pt modelId="{BDAE3928-550B-4A55-B783-CD8B8D2B47DB}" type="pres">
      <dgm:prSet presAssocID="{532A52E4-640C-43D7-93D7-39AD65E99DFB}" presName="sibTrans" presStyleLbl="sibTrans2D1" presStyleIdx="2" presStyleCnt="4"/>
      <dgm:spPr/>
    </dgm:pt>
    <dgm:pt modelId="{BF49FB27-9771-42F9-9CAE-FDD1D59C935B}" type="pres">
      <dgm:prSet presAssocID="{4F3DA499-3132-4185-99A0-70C8AC01D920}" presName="node" presStyleLbl="node1" presStyleIdx="3" presStyleCnt="4">
        <dgm:presLayoutVars>
          <dgm:bulletEnabled val="1"/>
        </dgm:presLayoutVars>
      </dgm:prSet>
      <dgm:spPr/>
    </dgm:pt>
    <dgm:pt modelId="{0738C025-5F80-4F21-9940-0FCE609D1BD7}" type="pres">
      <dgm:prSet presAssocID="{4F3DA499-3132-4185-99A0-70C8AC01D920}" presName="dummy" presStyleCnt="0"/>
      <dgm:spPr/>
    </dgm:pt>
    <dgm:pt modelId="{7298CF61-81A2-4E66-9086-0289653F0124}" type="pres">
      <dgm:prSet presAssocID="{4A37C152-DCB3-4383-9E03-A55C63EFFE01}" presName="sibTrans" presStyleLbl="sibTrans2D1" presStyleIdx="3" presStyleCnt="4"/>
      <dgm:spPr/>
    </dgm:pt>
  </dgm:ptLst>
  <dgm:cxnLst>
    <dgm:cxn modelId="{03E7BF0E-9907-4E6F-B51D-323A94ED3EE3}" srcId="{3BA31F42-D189-4D48-9476-3996A7C629BF}" destId="{D46E42C5-5686-40CD-9D5A-83893AE8E75E}" srcOrd="0" destOrd="0" parTransId="{6E5A92F6-DADC-4974-9AD8-BB9B91CA2F8A}" sibTransId="{6D5764A8-04A6-4DBE-A8D0-8A8BD845C6CE}"/>
    <dgm:cxn modelId="{DB6B1812-9CCB-423D-B234-A424E69D6F80}" type="presOf" srcId="{AE36FA18-D342-4036-8E5C-999A4D6C362D}" destId="{6ECC03FC-3781-4134-95A5-C90271A018EB}" srcOrd="0" destOrd="0" presId="urn:microsoft.com/office/officeart/2005/8/layout/radial6"/>
    <dgm:cxn modelId="{39D5B712-473E-4A34-9A14-FBEEA3D216F2}" srcId="{3BA31F42-D189-4D48-9476-3996A7C629BF}" destId="{428A69FC-1B1F-4D10-83C9-663FA58AFA59}" srcOrd="2" destOrd="0" parTransId="{391C98DE-CF82-47AB-A5A1-897521CC45F4}" sibTransId="{532A52E4-640C-43D7-93D7-39AD65E99DFB}"/>
    <dgm:cxn modelId="{5AC1131A-EA59-449F-936A-EFF126D492F1}" srcId="{3BA31F42-D189-4D48-9476-3996A7C629BF}" destId="{4F3DA499-3132-4185-99A0-70C8AC01D920}" srcOrd="3" destOrd="0" parTransId="{63962C7B-C735-437A-97E0-A60E40CC0D79}" sibTransId="{4A37C152-DCB3-4383-9E03-A55C63EFFE01}"/>
    <dgm:cxn modelId="{B71CFB41-6059-4DB1-BF12-C2B56E92478F}" srcId="{AE36FA18-D342-4036-8E5C-999A4D6C362D}" destId="{3BA31F42-D189-4D48-9476-3996A7C629BF}" srcOrd="0" destOrd="0" parTransId="{46AE94AC-CF62-4571-B97F-2D186E364429}" sibTransId="{19300C80-438A-4389-A0A3-2286663595ED}"/>
    <dgm:cxn modelId="{D88BFE73-B4F4-450A-A987-94EDD72DB5CD}" type="presOf" srcId="{8FFD9A39-EDC4-4F2B-80FD-DFA391745BFC}" destId="{E4376644-716D-42FF-9D95-BB4D97DE6685}" srcOrd="0" destOrd="0" presId="urn:microsoft.com/office/officeart/2005/8/layout/radial6"/>
    <dgm:cxn modelId="{ED4C087A-CE1F-4D19-8E72-12E4948868AB}" type="presOf" srcId="{6D5764A8-04A6-4DBE-A8D0-8A8BD845C6CE}" destId="{54502A1D-5F23-4885-B4EF-24AAF658E7AE}" srcOrd="0" destOrd="0" presId="urn:microsoft.com/office/officeart/2005/8/layout/radial6"/>
    <dgm:cxn modelId="{D4C3B57E-B67E-4B82-8AB5-8A9185AD65E5}" type="presOf" srcId="{4F3DA499-3132-4185-99A0-70C8AC01D920}" destId="{BF49FB27-9771-42F9-9CAE-FDD1D59C935B}" srcOrd="0" destOrd="0" presId="urn:microsoft.com/office/officeart/2005/8/layout/radial6"/>
    <dgm:cxn modelId="{F492088B-9818-4E4F-B2A2-FFF4F98A4045}" type="presOf" srcId="{D46E42C5-5686-40CD-9D5A-83893AE8E75E}" destId="{A3475112-493F-4424-8A18-2FA49A11716C}" srcOrd="0" destOrd="0" presId="urn:microsoft.com/office/officeart/2005/8/layout/radial6"/>
    <dgm:cxn modelId="{DC1F17A2-9948-46F8-864C-B611D5774F7F}" srcId="{3BA31F42-D189-4D48-9476-3996A7C629BF}" destId="{8FFD9A39-EDC4-4F2B-80FD-DFA391745BFC}" srcOrd="1" destOrd="0" parTransId="{D143E083-CB4F-4AE7-814F-3DE056614C8E}" sibTransId="{3209EF10-8519-4341-989F-9FC743624350}"/>
    <dgm:cxn modelId="{D8F1FDAC-5F0E-4D9C-A879-10C92AA7E51F}" type="presOf" srcId="{3209EF10-8519-4341-989F-9FC743624350}" destId="{FFAB9141-B3C0-418F-B6B7-08B75F0A277F}" srcOrd="0" destOrd="0" presId="urn:microsoft.com/office/officeart/2005/8/layout/radial6"/>
    <dgm:cxn modelId="{4BD0CBC2-610C-4BF9-8643-560A834455D1}" type="presOf" srcId="{428A69FC-1B1F-4D10-83C9-663FA58AFA59}" destId="{CBD31FE3-7C92-4624-83DB-16F23766B1B8}" srcOrd="0" destOrd="0" presId="urn:microsoft.com/office/officeart/2005/8/layout/radial6"/>
    <dgm:cxn modelId="{0DC18BCB-65B0-4FE7-BE71-921EFE36EC34}" type="presOf" srcId="{532A52E4-640C-43D7-93D7-39AD65E99DFB}" destId="{BDAE3928-550B-4A55-B783-CD8B8D2B47DB}" srcOrd="0" destOrd="0" presId="urn:microsoft.com/office/officeart/2005/8/layout/radial6"/>
    <dgm:cxn modelId="{FCB932D4-F7C7-4B2B-BED1-688C345D91D8}" type="presOf" srcId="{3BA31F42-D189-4D48-9476-3996A7C629BF}" destId="{A128FF38-3588-4AC8-BBD7-BD185D8C0AC1}" srcOrd="0" destOrd="0" presId="urn:microsoft.com/office/officeart/2005/8/layout/radial6"/>
    <dgm:cxn modelId="{D77850E1-3A8E-4633-A5CF-E535D323391F}" type="presOf" srcId="{4A37C152-DCB3-4383-9E03-A55C63EFFE01}" destId="{7298CF61-81A2-4E66-9086-0289653F0124}" srcOrd="0" destOrd="0" presId="urn:microsoft.com/office/officeart/2005/8/layout/radial6"/>
    <dgm:cxn modelId="{FD7D1F6E-4E89-48C2-878C-802BCAC9F821}" type="presParOf" srcId="{6ECC03FC-3781-4134-95A5-C90271A018EB}" destId="{A128FF38-3588-4AC8-BBD7-BD185D8C0AC1}" srcOrd="0" destOrd="0" presId="urn:microsoft.com/office/officeart/2005/8/layout/radial6"/>
    <dgm:cxn modelId="{BF7053D7-C146-4348-936E-AA278A8E9BD8}" type="presParOf" srcId="{6ECC03FC-3781-4134-95A5-C90271A018EB}" destId="{A3475112-493F-4424-8A18-2FA49A11716C}" srcOrd="1" destOrd="0" presId="urn:microsoft.com/office/officeart/2005/8/layout/radial6"/>
    <dgm:cxn modelId="{5F364785-53B6-46C0-99CD-57F015B77D1D}" type="presParOf" srcId="{6ECC03FC-3781-4134-95A5-C90271A018EB}" destId="{5C6A2F4D-C185-4A13-9256-CEE7DF46D358}" srcOrd="2" destOrd="0" presId="urn:microsoft.com/office/officeart/2005/8/layout/radial6"/>
    <dgm:cxn modelId="{E01307E2-0FA8-4383-8113-BE8226BF115F}" type="presParOf" srcId="{6ECC03FC-3781-4134-95A5-C90271A018EB}" destId="{54502A1D-5F23-4885-B4EF-24AAF658E7AE}" srcOrd="3" destOrd="0" presId="urn:microsoft.com/office/officeart/2005/8/layout/radial6"/>
    <dgm:cxn modelId="{C2AE14D5-B238-40EB-ACC5-3FB5C65153CA}" type="presParOf" srcId="{6ECC03FC-3781-4134-95A5-C90271A018EB}" destId="{E4376644-716D-42FF-9D95-BB4D97DE6685}" srcOrd="4" destOrd="0" presId="urn:microsoft.com/office/officeart/2005/8/layout/radial6"/>
    <dgm:cxn modelId="{E917E341-3147-44C9-AC06-E5B97576FAB3}" type="presParOf" srcId="{6ECC03FC-3781-4134-95A5-C90271A018EB}" destId="{635588A2-B0C8-416E-8B92-53EFBAA27C65}" srcOrd="5" destOrd="0" presId="urn:microsoft.com/office/officeart/2005/8/layout/radial6"/>
    <dgm:cxn modelId="{1FDD355D-F2F0-4363-973F-7A1F52A81C5B}" type="presParOf" srcId="{6ECC03FC-3781-4134-95A5-C90271A018EB}" destId="{FFAB9141-B3C0-418F-B6B7-08B75F0A277F}" srcOrd="6" destOrd="0" presId="urn:microsoft.com/office/officeart/2005/8/layout/radial6"/>
    <dgm:cxn modelId="{2ECD8937-8AD0-40F4-9C74-3E3D7F72AAB1}" type="presParOf" srcId="{6ECC03FC-3781-4134-95A5-C90271A018EB}" destId="{CBD31FE3-7C92-4624-83DB-16F23766B1B8}" srcOrd="7" destOrd="0" presId="urn:microsoft.com/office/officeart/2005/8/layout/radial6"/>
    <dgm:cxn modelId="{AE24C8DB-19CC-46BC-940A-0B5974E90206}" type="presParOf" srcId="{6ECC03FC-3781-4134-95A5-C90271A018EB}" destId="{A691E304-01EF-47CA-AFDB-B44833963141}" srcOrd="8" destOrd="0" presId="urn:microsoft.com/office/officeart/2005/8/layout/radial6"/>
    <dgm:cxn modelId="{421CA0C0-18BF-4A22-B379-A55951F7AFD2}" type="presParOf" srcId="{6ECC03FC-3781-4134-95A5-C90271A018EB}" destId="{BDAE3928-550B-4A55-B783-CD8B8D2B47DB}" srcOrd="9" destOrd="0" presId="urn:microsoft.com/office/officeart/2005/8/layout/radial6"/>
    <dgm:cxn modelId="{F336568A-FFB2-4635-9C33-5E0C3712E3CE}" type="presParOf" srcId="{6ECC03FC-3781-4134-95A5-C90271A018EB}" destId="{BF49FB27-9771-42F9-9CAE-FDD1D59C935B}" srcOrd="10" destOrd="0" presId="urn:microsoft.com/office/officeart/2005/8/layout/radial6"/>
    <dgm:cxn modelId="{F4234FB4-3809-4FFE-9615-F55FF5E03CFF}" type="presParOf" srcId="{6ECC03FC-3781-4134-95A5-C90271A018EB}" destId="{0738C025-5F80-4F21-9940-0FCE609D1BD7}" srcOrd="11" destOrd="0" presId="urn:microsoft.com/office/officeart/2005/8/layout/radial6"/>
    <dgm:cxn modelId="{9DB17ED3-D40D-4CD1-9A8D-9500AC177C7A}" type="presParOf" srcId="{6ECC03FC-3781-4134-95A5-C90271A018EB}" destId="{7298CF61-81A2-4E66-9086-0289653F0124}"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682210-9D08-4BA0-ADA2-68060882D9A2}" type="doc">
      <dgm:prSet loTypeId="urn:microsoft.com/office/officeart/2005/8/layout/chevron1" loCatId="process" qsTypeId="urn:microsoft.com/office/officeart/2005/8/quickstyle/simple1" qsCatId="simple" csTypeId="urn:microsoft.com/office/officeart/2005/8/colors/accent1_2" csCatId="accent1" phldr="1"/>
      <dgm:spPr/>
    </dgm:pt>
    <dgm:pt modelId="{66343FBA-4866-4802-9119-45F17A101BBF}">
      <dgm:prSet phldrT="[Text]"/>
      <dgm:spPr>
        <a:solidFill>
          <a:schemeClr val="accent2"/>
        </a:solidFill>
      </dgm:spPr>
      <dgm:t>
        <a:bodyPr/>
        <a:lstStyle/>
        <a:p>
          <a:r>
            <a:rPr lang="en-US" dirty="0">
              <a:latin typeface="Times New Roman" panose="02020603050405020304" pitchFamily="18" charset="0"/>
              <a:cs typeface="Times New Roman" panose="02020603050405020304" pitchFamily="18" charset="0"/>
            </a:rPr>
            <a:t>Home Schooling</a:t>
          </a:r>
        </a:p>
      </dgm:t>
    </dgm:pt>
    <dgm:pt modelId="{1B50FC06-393B-4BAE-8478-A317B4C4C9A6}" type="parTrans" cxnId="{53CC5F53-A62C-4E77-AC44-20884AECE895}">
      <dgm:prSet/>
      <dgm:spPr/>
      <dgm:t>
        <a:bodyPr/>
        <a:lstStyle/>
        <a:p>
          <a:endParaRPr lang="en-US"/>
        </a:p>
      </dgm:t>
    </dgm:pt>
    <dgm:pt modelId="{BE2C7B0C-D5E4-4203-B648-C94AC9AA0AC3}" type="sibTrans" cxnId="{53CC5F53-A62C-4E77-AC44-20884AECE895}">
      <dgm:prSet/>
      <dgm:spPr/>
      <dgm:t>
        <a:bodyPr/>
        <a:lstStyle/>
        <a:p>
          <a:endParaRPr lang="en-US"/>
        </a:p>
      </dgm:t>
    </dgm:pt>
    <dgm:pt modelId="{1DA0E2AB-04FF-451D-BAC7-7F96020DAACC}">
      <dgm:prSet phldrT="[Text]"/>
      <dgm:spPr>
        <a:solidFill>
          <a:schemeClr val="accent2"/>
        </a:solidFill>
      </dgm:spPr>
      <dgm:t>
        <a:bodyPr/>
        <a:lstStyle/>
        <a:p>
          <a:r>
            <a:rPr lang="en-US" dirty="0">
              <a:latin typeface="Times New Roman" panose="02020603050405020304" pitchFamily="18" charset="0"/>
              <a:cs typeface="Times New Roman" panose="02020603050405020304" pitchFamily="18" charset="0"/>
            </a:rPr>
            <a:t>Self directed Learning</a:t>
          </a:r>
        </a:p>
      </dgm:t>
    </dgm:pt>
    <dgm:pt modelId="{BFE3574C-6F5F-41DC-8682-E0762F9DA2B7}" type="parTrans" cxnId="{DADF5D73-3E2A-47CB-BDB9-8D1B7F9AD4F7}">
      <dgm:prSet/>
      <dgm:spPr/>
      <dgm:t>
        <a:bodyPr/>
        <a:lstStyle/>
        <a:p>
          <a:endParaRPr lang="en-US"/>
        </a:p>
      </dgm:t>
    </dgm:pt>
    <dgm:pt modelId="{DE9FC02B-58CE-4F3A-A968-CB234F08BF58}" type="sibTrans" cxnId="{DADF5D73-3E2A-47CB-BDB9-8D1B7F9AD4F7}">
      <dgm:prSet/>
      <dgm:spPr/>
      <dgm:t>
        <a:bodyPr/>
        <a:lstStyle/>
        <a:p>
          <a:endParaRPr lang="en-US"/>
        </a:p>
      </dgm:t>
    </dgm:pt>
    <dgm:pt modelId="{994CFD8A-DE33-4A52-B72B-4EC6B2F66484}">
      <dgm:prSet phldrT="[Text]"/>
      <dgm:spPr>
        <a:solidFill>
          <a:schemeClr val="tx2"/>
        </a:solidFill>
      </dgm:spPr>
      <dgm:t>
        <a:bodyPr/>
        <a:lstStyle/>
        <a:p>
          <a:r>
            <a:rPr lang="en-US" dirty="0">
              <a:latin typeface="Times New Roman" panose="02020603050405020304" pitchFamily="18" charset="0"/>
              <a:cs typeface="Times New Roman" panose="02020603050405020304" pitchFamily="18" charset="0"/>
            </a:rPr>
            <a:t>On Job training </a:t>
          </a:r>
        </a:p>
      </dgm:t>
    </dgm:pt>
    <dgm:pt modelId="{466ED761-7CE7-4357-8BBE-69BBDDBC38BA}" type="parTrans" cxnId="{2D53131A-82BE-4ABA-953A-73041C997472}">
      <dgm:prSet/>
      <dgm:spPr/>
      <dgm:t>
        <a:bodyPr/>
        <a:lstStyle/>
        <a:p>
          <a:endParaRPr lang="en-US"/>
        </a:p>
      </dgm:t>
    </dgm:pt>
    <dgm:pt modelId="{2F077C34-523D-4F2F-A067-C3F906C9FC53}" type="sibTrans" cxnId="{2D53131A-82BE-4ABA-953A-73041C997472}">
      <dgm:prSet/>
      <dgm:spPr/>
      <dgm:t>
        <a:bodyPr/>
        <a:lstStyle/>
        <a:p>
          <a:endParaRPr lang="en-US"/>
        </a:p>
      </dgm:t>
    </dgm:pt>
    <dgm:pt modelId="{D1BC6BFA-5A0D-48E6-B601-1FEB5175FA41}">
      <dgm:prSet phldrT="[Text]"/>
      <dgm:spPr>
        <a:solidFill>
          <a:schemeClr val="tx2"/>
        </a:solidFill>
      </dgm:spPr>
      <dgm:t>
        <a:bodyPr/>
        <a:lstStyle/>
        <a:p>
          <a:r>
            <a:rPr lang="en-US" dirty="0">
              <a:latin typeface="Times New Roman" panose="02020603050405020304" pitchFamily="18" charset="0"/>
              <a:cs typeface="Times New Roman" panose="02020603050405020304" pitchFamily="18" charset="0"/>
            </a:rPr>
            <a:t>Adult Education</a:t>
          </a:r>
        </a:p>
      </dgm:t>
    </dgm:pt>
    <dgm:pt modelId="{E3147A87-65FB-4ACD-B8DC-3F159DF04FB6}" type="parTrans" cxnId="{EDA96C7E-986A-41DE-91AC-00FABF6FB7EB}">
      <dgm:prSet/>
      <dgm:spPr/>
      <dgm:t>
        <a:bodyPr/>
        <a:lstStyle/>
        <a:p>
          <a:endParaRPr lang="en-US"/>
        </a:p>
      </dgm:t>
    </dgm:pt>
    <dgm:pt modelId="{84E758CE-E512-4B00-98C2-F63CFE3FDFEC}" type="sibTrans" cxnId="{EDA96C7E-986A-41DE-91AC-00FABF6FB7EB}">
      <dgm:prSet/>
      <dgm:spPr/>
      <dgm:t>
        <a:bodyPr/>
        <a:lstStyle/>
        <a:p>
          <a:endParaRPr lang="en-US"/>
        </a:p>
      </dgm:t>
    </dgm:pt>
    <dgm:pt modelId="{3FFC027C-87F3-414B-B22E-1B24067B1DDB}">
      <dgm:prSet phldrT="[Text]"/>
      <dgm:spPr>
        <a:solidFill>
          <a:schemeClr val="accent2"/>
        </a:solidFill>
      </dgm:spPr>
      <dgm:t>
        <a:bodyPr/>
        <a:lstStyle/>
        <a:p>
          <a:r>
            <a:rPr lang="en-US" dirty="0">
              <a:latin typeface="Times New Roman" panose="02020603050405020304" pitchFamily="18" charset="0"/>
              <a:cs typeface="Times New Roman" panose="02020603050405020304" pitchFamily="18" charset="0"/>
            </a:rPr>
            <a:t>Continuing Education</a:t>
          </a:r>
        </a:p>
      </dgm:t>
    </dgm:pt>
    <dgm:pt modelId="{F6F8DE39-1917-4FE9-8955-689CA0C481C5}" type="parTrans" cxnId="{C5A78782-E8DA-458A-A709-370912B2699E}">
      <dgm:prSet/>
      <dgm:spPr/>
      <dgm:t>
        <a:bodyPr/>
        <a:lstStyle/>
        <a:p>
          <a:endParaRPr lang="en-US"/>
        </a:p>
      </dgm:t>
    </dgm:pt>
    <dgm:pt modelId="{9F91B990-DC63-4EAE-8CB3-2AF7FF504C2A}" type="sibTrans" cxnId="{C5A78782-E8DA-458A-A709-370912B2699E}">
      <dgm:prSet/>
      <dgm:spPr/>
      <dgm:t>
        <a:bodyPr/>
        <a:lstStyle/>
        <a:p>
          <a:endParaRPr lang="en-US"/>
        </a:p>
      </dgm:t>
    </dgm:pt>
    <dgm:pt modelId="{3D7203F2-1F0A-40AC-A8D9-B41F9A143550}" type="pres">
      <dgm:prSet presAssocID="{DF682210-9D08-4BA0-ADA2-68060882D9A2}" presName="Name0" presStyleCnt="0">
        <dgm:presLayoutVars>
          <dgm:dir/>
          <dgm:animLvl val="lvl"/>
          <dgm:resizeHandles val="exact"/>
        </dgm:presLayoutVars>
      </dgm:prSet>
      <dgm:spPr/>
    </dgm:pt>
    <dgm:pt modelId="{5705A07F-4912-44E7-8580-8C25CE4ABEC1}" type="pres">
      <dgm:prSet presAssocID="{66343FBA-4866-4802-9119-45F17A101BBF}" presName="parTxOnly" presStyleLbl="node1" presStyleIdx="0" presStyleCnt="5">
        <dgm:presLayoutVars>
          <dgm:chMax val="0"/>
          <dgm:chPref val="0"/>
          <dgm:bulletEnabled val="1"/>
        </dgm:presLayoutVars>
      </dgm:prSet>
      <dgm:spPr/>
    </dgm:pt>
    <dgm:pt modelId="{4647E5C4-60F9-491A-B7DB-F92BADF5C624}" type="pres">
      <dgm:prSet presAssocID="{BE2C7B0C-D5E4-4203-B648-C94AC9AA0AC3}" presName="parTxOnlySpace" presStyleCnt="0"/>
      <dgm:spPr/>
    </dgm:pt>
    <dgm:pt modelId="{B8E37567-96AF-4197-AFFE-7DA2FD11C770}" type="pres">
      <dgm:prSet presAssocID="{D1BC6BFA-5A0D-48E6-B601-1FEB5175FA41}" presName="parTxOnly" presStyleLbl="node1" presStyleIdx="1" presStyleCnt="5">
        <dgm:presLayoutVars>
          <dgm:chMax val="0"/>
          <dgm:chPref val="0"/>
          <dgm:bulletEnabled val="1"/>
        </dgm:presLayoutVars>
      </dgm:prSet>
      <dgm:spPr/>
    </dgm:pt>
    <dgm:pt modelId="{E0DB2115-116B-4FFD-93CD-E9FEE2D0F1CF}" type="pres">
      <dgm:prSet presAssocID="{84E758CE-E512-4B00-98C2-F63CFE3FDFEC}" presName="parTxOnlySpace" presStyleCnt="0"/>
      <dgm:spPr/>
    </dgm:pt>
    <dgm:pt modelId="{7C9AEA34-C073-48D2-8DA2-EC14F7D8A5C7}" type="pres">
      <dgm:prSet presAssocID="{1DA0E2AB-04FF-451D-BAC7-7F96020DAACC}" presName="parTxOnly" presStyleLbl="node1" presStyleIdx="2" presStyleCnt="5">
        <dgm:presLayoutVars>
          <dgm:chMax val="0"/>
          <dgm:chPref val="0"/>
          <dgm:bulletEnabled val="1"/>
        </dgm:presLayoutVars>
      </dgm:prSet>
      <dgm:spPr/>
    </dgm:pt>
    <dgm:pt modelId="{426C0478-236D-43C1-90C5-E6372C8AFB93}" type="pres">
      <dgm:prSet presAssocID="{DE9FC02B-58CE-4F3A-A968-CB234F08BF58}" presName="parTxOnlySpace" presStyleCnt="0"/>
      <dgm:spPr/>
    </dgm:pt>
    <dgm:pt modelId="{90F2A79D-C331-43A1-828C-57B011C4540C}" type="pres">
      <dgm:prSet presAssocID="{994CFD8A-DE33-4A52-B72B-4EC6B2F66484}" presName="parTxOnly" presStyleLbl="node1" presStyleIdx="3" presStyleCnt="5">
        <dgm:presLayoutVars>
          <dgm:chMax val="0"/>
          <dgm:chPref val="0"/>
          <dgm:bulletEnabled val="1"/>
        </dgm:presLayoutVars>
      </dgm:prSet>
      <dgm:spPr/>
    </dgm:pt>
    <dgm:pt modelId="{055E3B6F-9628-4EB8-90D7-4E52199C87F9}" type="pres">
      <dgm:prSet presAssocID="{2F077C34-523D-4F2F-A067-C3F906C9FC53}" presName="parTxOnlySpace" presStyleCnt="0"/>
      <dgm:spPr/>
    </dgm:pt>
    <dgm:pt modelId="{270EAD5C-C19B-41B3-BAC5-51F38512F505}" type="pres">
      <dgm:prSet presAssocID="{3FFC027C-87F3-414B-B22E-1B24067B1DDB}" presName="parTxOnly" presStyleLbl="node1" presStyleIdx="4" presStyleCnt="5">
        <dgm:presLayoutVars>
          <dgm:chMax val="0"/>
          <dgm:chPref val="0"/>
          <dgm:bulletEnabled val="1"/>
        </dgm:presLayoutVars>
      </dgm:prSet>
      <dgm:spPr/>
    </dgm:pt>
  </dgm:ptLst>
  <dgm:cxnLst>
    <dgm:cxn modelId="{15BB340A-F57E-4A19-B2BC-A4F4D22483FA}" type="presOf" srcId="{994CFD8A-DE33-4A52-B72B-4EC6B2F66484}" destId="{90F2A79D-C331-43A1-828C-57B011C4540C}" srcOrd="0" destOrd="0" presId="urn:microsoft.com/office/officeart/2005/8/layout/chevron1"/>
    <dgm:cxn modelId="{A6E0A10D-961D-406C-B1E5-4E434751668F}" type="presOf" srcId="{66343FBA-4866-4802-9119-45F17A101BBF}" destId="{5705A07F-4912-44E7-8580-8C25CE4ABEC1}" srcOrd="0" destOrd="0" presId="urn:microsoft.com/office/officeart/2005/8/layout/chevron1"/>
    <dgm:cxn modelId="{08969115-0AF9-432F-BB27-5FB778FC1777}" type="presOf" srcId="{D1BC6BFA-5A0D-48E6-B601-1FEB5175FA41}" destId="{B8E37567-96AF-4197-AFFE-7DA2FD11C770}" srcOrd="0" destOrd="0" presId="urn:microsoft.com/office/officeart/2005/8/layout/chevron1"/>
    <dgm:cxn modelId="{2D53131A-82BE-4ABA-953A-73041C997472}" srcId="{DF682210-9D08-4BA0-ADA2-68060882D9A2}" destId="{994CFD8A-DE33-4A52-B72B-4EC6B2F66484}" srcOrd="3" destOrd="0" parTransId="{466ED761-7CE7-4357-8BBE-69BBDDBC38BA}" sibTransId="{2F077C34-523D-4F2F-A067-C3F906C9FC53}"/>
    <dgm:cxn modelId="{DADF5D73-3E2A-47CB-BDB9-8D1B7F9AD4F7}" srcId="{DF682210-9D08-4BA0-ADA2-68060882D9A2}" destId="{1DA0E2AB-04FF-451D-BAC7-7F96020DAACC}" srcOrd="2" destOrd="0" parTransId="{BFE3574C-6F5F-41DC-8682-E0762F9DA2B7}" sibTransId="{DE9FC02B-58CE-4F3A-A968-CB234F08BF58}"/>
    <dgm:cxn modelId="{53CC5F53-A62C-4E77-AC44-20884AECE895}" srcId="{DF682210-9D08-4BA0-ADA2-68060882D9A2}" destId="{66343FBA-4866-4802-9119-45F17A101BBF}" srcOrd="0" destOrd="0" parTransId="{1B50FC06-393B-4BAE-8478-A317B4C4C9A6}" sibTransId="{BE2C7B0C-D5E4-4203-B648-C94AC9AA0AC3}"/>
    <dgm:cxn modelId="{A0B3C154-D823-451B-8D88-369757106846}" type="presOf" srcId="{3FFC027C-87F3-414B-B22E-1B24067B1DDB}" destId="{270EAD5C-C19B-41B3-BAC5-51F38512F505}" srcOrd="0" destOrd="0" presId="urn:microsoft.com/office/officeart/2005/8/layout/chevron1"/>
    <dgm:cxn modelId="{156B1C56-84D4-4117-A8ED-B8EAE65AA4D0}" type="presOf" srcId="{1DA0E2AB-04FF-451D-BAC7-7F96020DAACC}" destId="{7C9AEA34-C073-48D2-8DA2-EC14F7D8A5C7}" srcOrd="0" destOrd="0" presId="urn:microsoft.com/office/officeart/2005/8/layout/chevron1"/>
    <dgm:cxn modelId="{B44B9A76-F212-4454-92EB-B81010463653}" type="presOf" srcId="{DF682210-9D08-4BA0-ADA2-68060882D9A2}" destId="{3D7203F2-1F0A-40AC-A8D9-B41F9A143550}" srcOrd="0" destOrd="0" presId="urn:microsoft.com/office/officeart/2005/8/layout/chevron1"/>
    <dgm:cxn modelId="{EDA96C7E-986A-41DE-91AC-00FABF6FB7EB}" srcId="{DF682210-9D08-4BA0-ADA2-68060882D9A2}" destId="{D1BC6BFA-5A0D-48E6-B601-1FEB5175FA41}" srcOrd="1" destOrd="0" parTransId="{E3147A87-65FB-4ACD-B8DC-3F159DF04FB6}" sibTransId="{84E758CE-E512-4B00-98C2-F63CFE3FDFEC}"/>
    <dgm:cxn modelId="{C5A78782-E8DA-458A-A709-370912B2699E}" srcId="{DF682210-9D08-4BA0-ADA2-68060882D9A2}" destId="{3FFC027C-87F3-414B-B22E-1B24067B1DDB}" srcOrd="4" destOrd="0" parTransId="{F6F8DE39-1917-4FE9-8955-689CA0C481C5}" sibTransId="{9F91B990-DC63-4EAE-8CB3-2AF7FF504C2A}"/>
    <dgm:cxn modelId="{CF9002BF-759A-4188-BD9E-EE944088EA4D}" type="presParOf" srcId="{3D7203F2-1F0A-40AC-A8D9-B41F9A143550}" destId="{5705A07F-4912-44E7-8580-8C25CE4ABEC1}" srcOrd="0" destOrd="0" presId="urn:microsoft.com/office/officeart/2005/8/layout/chevron1"/>
    <dgm:cxn modelId="{87D64CA1-8780-401A-BD62-978456069EF3}" type="presParOf" srcId="{3D7203F2-1F0A-40AC-A8D9-B41F9A143550}" destId="{4647E5C4-60F9-491A-B7DB-F92BADF5C624}" srcOrd="1" destOrd="0" presId="urn:microsoft.com/office/officeart/2005/8/layout/chevron1"/>
    <dgm:cxn modelId="{7BAEA046-F6DD-49DE-8DE3-A9E63F9196CC}" type="presParOf" srcId="{3D7203F2-1F0A-40AC-A8D9-B41F9A143550}" destId="{B8E37567-96AF-4197-AFFE-7DA2FD11C770}" srcOrd="2" destOrd="0" presId="urn:microsoft.com/office/officeart/2005/8/layout/chevron1"/>
    <dgm:cxn modelId="{6E00448E-C104-48A4-8931-B5361A89B3D2}" type="presParOf" srcId="{3D7203F2-1F0A-40AC-A8D9-B41F9A143550}" destId="{E0DB2115-116B-4FFD-93CD-E9FEE2D0F1CF}" srcOrd="3" destOrd="0" presId="urn:microsoft.com/office/officeart/2005/8/layout/chevron1"/>
    <dgm:cxn modelId="{B2B591AE-99ED-4693-8DE8-788D8D0D3A17}" type="presParOf" srcId="{3D7203F2-1F0A-40AC-A8D9-B41F9A143550}" destId="{7C9AEA34-C073-48D2-8DA2-EC14F7D8A5C7}" srcOrd="4" destOrd="0" presId="urn:microsoft.com/office/officeart/2005/8/layout/chevron1"/>
    <dgm:cxn modelId="{BDE27D96-ED79-40E4-B92D-D22C96A88A3A}" type="presParOf" srcId="{3D7203F2-1F0A-40AC-A8D9-B41F9A143550}" destId="{426C0478-236D-43C1-90C5-E6372C8AFB93}" srcOrd="5" destOrd="0" presId="urn:microsoft.com/office/officeart/2005/8/layout/chevron1"/>
    <dgm:cxn modelId="{FAEAF3CB-65F7-428A-B0C5-CFF95C4DFBB9}" type="presParOf" srcId="{3D7203F2-1F0A-40AC-A8D9-B41F9A143550}" destId="{90F2A79D-C331-43A1-828C-57B011C4540C}" srcOrd="6" destOrd="0" presId="urn:microsoft.com/office/officeart/2005/8/layout/chevron1"/>
    <dgm:cxn modelId="{35A7333B-E4D1-4C6E-BB72-78CD0E85EE03}" type="presParOf" srcId="{3D7203F2-1F0A-40AC-A8D9-B41F9A143550}" destId="{055E3B6F-9628-4EB8-90D7-4E52199C87F9}" srcOrd="7" destOrd="0" presId="urn:microsoft.com/office/officeart/2005/8/layout/chevron1"/>
    <dgm:cxn modelId="{BF735418-AEA8-4EB2-A2F0-AD7AD2D38029}" type="presParOf" srcId="{3D7203F2-1F0A-40AC-A8D9-B41F9A143550}" destId="{270EAD5C-C19B-41B3-BAC5-51F38512F505}"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384AA-334E-40C8-94B8-4EC49F31B0D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A12D4FD-FFE2-460C-AAF9-62823AC2C9DF}">
      <dgm:prSet phldrT="[Text]"/>
      <dgm:spPr>
        <a:solidFill>
          <a:schemeClr val="bg1">
            <a:alpha val="90000"/>
          </a:schemeClr>
        </a:solidFill>
        <a:ln>
          <a:solidFill>
            <a:schemeClr val="bg1"/>
          </a:solidFill>
        </a:ln>
      </dgm:spPr>
      <dgm:t>
        <a:bodyPr/>
        <a:lstStyle/>
        <a:p>
          <a:r>
            <a:rPr lang="en-US" dirty="0"/>
            <a:t>Ancient Approach</a:t>
          </a:r>
        </a:p>
      </dgm:t>
    </dgm:pt>
    <dgm:pt modelId="{64983F98-45BF-424A-B07C-C18E0FD20401}" type="parTrans" cxnId="{911E3A56-14A9-486A-9F03-A5C1281E371A}">
      <dgm:prSet/>
      <dgm:spPr/>
      <dgm:t>
        <a:bodyPr/>
        <a:lstStyle/>
        <a:p>
          <a:endParaRPr lang="en-US"/>
        </a:p>
      </dgm:t>
    </dgm:pt>
    <dgm:pt modelId="{F1F6662D-07BA-466E-9DD5-1666A9D697FC}" type="sibTrans" cxnId="{911E3A56-14A9-486A-9F03-A5C1281E371A}">
      <dgm:prSet/>
      <dgm:spPr/>
      <dgm:t>
        <a:bodyPr/>
        <a:lstStyle/>
        <a:p>
          <a:endParaRPr lang="en-US"/>
        </a:p>
      </dgm:t>
    </dgm:pt>
    <dgm:pt modelId="{D9262441-8A23-47F8-8380-714D64A4A382}">
      <dgm:prSet phldrT="[Text]"/>
      <dgm:spPr/>
      <dgm:t>
        <a:bodyPr/>
        <a:lstStyle/>
        <a:p>
          <a:r>
            <a:rPr lang="en-US" dirty="0"/>
            <a:t>Medieval Approach</a:t>
          </a:r>
        </a:p>
      </dgm:t>
    </dgm:pt>
    <dgm:pt modelId="{EFD09552-A865-425B-A81A-301DDC3E7274}" type="parTrans" cxnId="{A1FA255D-850E-4D59-AC80-EFCB8818395E}">
      <dgm:prSet/>
      <dgm:spPr/>
      <dgm:t>
        <a:bodyPr/>
        <a:lstStyle/>
        <a:p>
          <a:endParaRPr lang="en-US"/>
        </a:p>
      </dgm:t>
    </dgm:pt>
    <dgm:pt modelId="{BDED31C8-A081-448B-8CEF-D61F23876718}" type="sibTrans" cxnId="{A1FA255D-850E-4D59-AC80-EFCB8818395E}">
      <dgm:prSet/>
      <dgm:spPr/>
      <dgm:t>
        <a:bodyPr/>
        <a:lstStyle/>
        <a:p>
          <a:endParaRPr lang="en-US"/>
        </a:p>
      </dgm:t>
    </dgm:pt>
    <dgm:pt modelId="{88EDC46A-B711-411D-B168-FB4D14943BAC}">
      <dgm:prSet phldrT="[Text]"/>
      <dgm:spPr>
        <a:solidFill>
          <a:schemeClr val="bg1"/>
        </a:solidFill>
      </dgm:spPr>
      <dgm:t>
        <a:bodyPr/>
        <a:lstStyle/>
        <a:p>
          <a:r>
            <a:rPr lang="en-US" dirty="0"/>
            <a:t> Modern</a:t>
          </a:r>
        </a:p>
        <a:p>
          <a:r>
            <a:rPr lang="en-US" dirty="0"/>
            <a:t>Approach</a:t>
          </a:r>
        </a:p>
      </dgm:t>
    </dgm:pt>
    <dgm:pt modelId="{0D0BBEA7-558D-4801-89CF-484E37E1F3F5}" type="parTrans" cxnId="{E3380842-06CF-40A6-850D-608F41A48AAC}">
      <dgm:prSet/>
      <dgm:spPr/>
      <dgm:t>
        <a:bodyPr/>
        <a:lstStyle/>
        <a:p>
          <a:endParaRPr lang="en-US"/>
        </a:p>
      </dgm:t>
    </dgm:pt>
    <dgm:pt modelId="{388A1281-5042-48F9-A05E-740046D54C82}" type="sibTrans" cxnId="{E3380842-06CF-40A6-850D-608F41A48AAC}">
      <dgm:prSet/>
      <dgm:spPr/>
      <dgm:t>
        <a:bodyPr/>
        <a:lstStyle/>
        <a:p>
          <a:endParaRPr lang="en-US"/>
        </a:p>
      </dgm:t>
    </dgm:pt>
    <dgm:pt modelId="{58CF5BE5-9049-4D7E-ACC5-313EDBF50661}" type="pres">
      <dgm:prSet presAssocID="{AEB384AA-334E-40C8-94B8-4EC49F31B0D3}" presName="Name0" presStyleCnt="0">
        <dgm:presLayoutVars>
          <dgm:chMax val="11"/>
          <dgm:chPref val="11"/>
          <dgm:dir/>
          <dgm:resizeHandles/>
        </dgm:presLayoutVars>
      </dgm:prSet>
      <dgm:spPr/>
    </dgm:pt>
    <dgm:pt modelId="{C23946EA-E532-44C8-B6F3-BC0B1A4F5748}" type="pres">
      <dgm:prSet presAssocID="{88EDC46A-B711-411D-B168-FB4D14943BAC}" presName="Accent3" presStyleCnt="0"/>
      <dgm:spPr/>
    </dgm:pt>
    <dgm:pt modelId="{F0EBE86C-FE70-4323-A3DC-1254DF8E6DDC}" type="pres">
      <dgm:prSet presAssocID="{88EDC46A-B711-411D-B168-FB4D14943BAC}" presName="Accent" presStyleLbl="node1" presStyleIdx="0" presStyleCnt="3"/>
      <dgm:spPr>
        <a:solidFill>
          <a:schemeClr val="accent2"/>
        </a:solidFill>
        <a:ln>
          <a:solidFill>
            <a:schemeClr val="accent2"/>
          </a:solidFill>
        </a:ln>
      </dgm:spPr>
    </dgm:pt>
    <dgm:pt modelId="{A09D8842-0944-44D9-8871-8FFF91A9A501}" type="pres">
      <dgm:prSet presAssocID="{88EDC46A-B711-411D-B168-FB4D14943BAC}" presName="ParentBackground3" presStyleCnt="0"/>
      <dgm:spPr/>
    </dgm:pt>
    <dgm:pt modelId="{9F870C5E-93EF-4224-8ADA-FBDC4E0A7CE5}" type="pres">
      <dgm:prSet presAssocID="{88EDC46A-B711-411D-B168-FB4D14943BAC}" presName="ParentBackground" presStyleLbl="fgAcc1" presStyleIdx="0" presStyleCnt="3"/>
      <dgm:spPr/>
    </dgm:pt>
    <dgm:pt modelId="{0A1E3C22-85D0-4742-9F5B-0F2581DBB805}" type="pres">
      <dgm:prSet presAssocID="{88EDC46A-B711-411D-B168-FB4D14943BAC}" presName="Parent3" presStyleLbl="revTx" presStyleIdx="0" presStyleCnt="0">
        <dgm:presLayoutVars>
          <dgm:chMax val="1"/>
          <dgm:chPref val="1"/>
          <dgm:bulletEnabled val="1"/>
        </dgm:presLayoutVars>
      </dgm:prSet>
      <dgm:spPr/>
    </dgm:pt>
    <dgm:pt modelId="{02DE0A1D-A9F6-4573-8B42-5834DCA068CA}" type="pres">
      <dgm:prSet presAssocID="{D9262441-8A23-47F8-8380-714D64A4A382}" presName="Accent2" presStyleCnt="0"/>
      <dgm:spPr/>
    </dgm:pt>
    <dgm:pt modelId="{4FC0AA7D-5DCC-480F-9611-D7CE1AF1F909}" type="pres">
      <dgm:prSet presAssocID="{D9262441-8A23-47F8-8380-714D64A4A382}" presName="Accent" presStyleLbl="node1" presStyleIdx="1" presStyleCnt="3"/>
      <dgm:spPr>
        <a:solidFill>
          <a:schemeClr val="accent2"/>
        </a:solidFill>
        <a:ln>
          <a:solidFill>
            <a:schemeClr val="accent2"/>
          </a:solidFill>
        </a:ln>
      </dgm:spPr>
    </dgm:pt>
    <dgm:pt modelId="{CD7E9BC7-44DE-4628-92DE-B8CA7AC872BA}" type="pres">
      <dgm:prSet presAssocID="{D9262441-8A23-47F8-8380-714D64A4A382}" presName="ParentBackground2" presStyleCnt="0"/>
      <dgm:spPr/>
    </dgm:pt>
    <dgm:pt modelId="{23E010C5-36E3-4BB8-BED1-1147008FEC2F}" type="pres">
      <dgm:prSet presAssocID="{D9262441-8A23-47F8-8380-714D64A4A382}" presName="ParentBackground" presStyleLbl="fgAcc1" presStyleIdx="1" presStyleCnt="3"/>
      <dgm:spPr/>
    </dgm:pt>
    <dgm:pt modelId="{21347774-05AF-4ADD-995E-68B49AA87F13}" type="pres">
      <dgm:prSet presAssocID="{D9262441-8A23-47F8-8380-714D64A4A382}" presName="Parent2" presStyleLbl="revTx" presStyleIdx="0" presStyleCnt="0">
        <dgm:presLayoutVars>
          <dgm:chMax val="1"/>
          <dgm:chPref val="1"/>
          <dgm:bulletEnabled val="1"/>
        </dgm:presLayoutVars>
      </dgm:prSet>
      <dgm:spPr/>
    </dgm:pt>
    <dgm:pt modelId="{76A164A4-722B-4581-BF92-7FBD8011575E}" type="pres">
      <dgm:prSet presAssocID="{CA12D4FD-FFE2-460C-AAF9-62823AC2C9DF}" presName="Accent1" presStyleCnt="0"/>
      <dgm:spPr/>
    </dgm:pt>
    <dgm:pt modelId="{3175C12B-9E98-4524-84CA-18AB656E9D6F}" type="pres">
      <dgm:prSet presAssocID="{CA12D4FD-FFE2-460C-AAF9-62823AC2C9DF}" presName="Accent" presStyleLbl="node1" presStyleIdx="2" presStyleCnt="3"/>
      <dgm:spPr>
        <a:solidFill>
          <a:schemeClr val="accent2"/>
        </a:solidFill>
        <a:ln>
          <a:solidFill>
            <a:schemeClr val="accent2"/>
          </a:solidFill>
        </a:ln>
      </dgm:spPr>
    </dgm:pt>
    <dgm:pt modelId="{9D97961A-9F5F-43F2-AF9A-A8BD4D8A0B48}" type="pres">
      <dgm:prSet presAssocID="{CA12D4FD-FFE2-460C-AAF9-62823AC2C9DF}" presName="ParentBackground1" presStyleCnt="0"/>
      <dgm:spPr/>
    </dgm:pt>
    <dgm:pt modelId="{B7CFD253-9C03-4F4F-8F4E-8FADF8BEAF01}" type="pres">
      <dgm:prSet presAssocID="{CA12D4FD-FFE2-460C-AAF9-62823AC2C9DF}" presName="ParentBackground" presStyleLbl="fgAcc1" presStyleIdx="2" presStyleCnt="3"/>
      <dgm:spPr/>
    </dgm:pt>
    <dgm:pt modelId="{22535FA5-6876-4D34-BB57-5808EBDFAE1F}" type="pres">
      <dgm:prSet presAssocID="{CA12D4FD-FFE2-460C-AAF9-62823AC2C9DF}" presName="Parent1" presStyleLbl="revTx" presStyleIdx="0" presStyleCnt="0">
        <dgm:presLayoutVars>
          <dgm:chMax val="1"/>
          <dgm:chPref val="1"/>
          <dgm:bulletEnabled val="1"/>
        </dgm:presLayoutVars>
      </dgm:prSet>
      <dgm:spPr/>
    </dgm:pt>
  </dgm:ptLst>
  <dgm:cxnLst>
    <dgm:cxn modelId="{A1FA255D-850E-4D59-AC80-EFCB8818395E}" srcId="{AEB384AA-334E-40C8-94B8-4EC49F31B0D3}" destId="{D9262441-8A23-47F8-8380-714D64A4A382}" srcOrd="1" destOrd="0" parTransId="{EFD09552-A865-425B-A81A-301DDC3E7274}" sibTransId="{BDED31C8-A081-448B-8CEF-D61F23876718}"/>
    <dgm:cxn modelId="{E3380842-06CF-40A6-850D-608F41A48AAC}" srcId="{AEB384AA-334E-40C8-94B8-4EC49F31B0D3}" destId="{88EDC46A-B711-411D-B168-FB4D14943BAC}" srcOrd="2" destOrd="0" parTransId="{0D0BBEA7-558D-4801-89CF-484E37E1F3F5}" sibTransId="{388A1281-5042-48F9-A05E-740046D54C82}"/>
    <dgm:cxn modelId="{9FF80C47-0078-41D3-B8B5-E0B0BE24A402}" type="presOf" srcId="{AEB384AA-334E-40C8-94B8-4EC49F31B0D3}" destId="{58CF5BE5-9049-4D7E-ACC5-313EDBF50661}" srcOrd="0" destOrd="0" presId="urn:microsoft.com/office/officeart/2011/layout/CircleProcess"/>
    <dgm:cxn modelId="{4A4CED4A-20E9-4C52-9597-4C961BC34D7F}" type="presOf" srcId="{D9262441-8A23-47F8-8380-714D64A4A382}" destId="{21347774-05AF-4ADD-995E-68B49AA87F13}" srcOrd="1" destOrd="0" presId="urn:microsoft.com/office/officeart/2011/layout/CircleProcess"/>
    <dgm:cxn modelId="{FF494375-B2AF-417A-9421-7EAB042A84AD}" type="presOf" srcId="{CA12D4FD-FFE2-460C-AAF9-62823AC2C9DF}" destId="{B7CFD253-9C03-4F4F-8F4E-8FADF8BEAF01}" srcOrd="0" destOrd="0" presId="urn:microsoft.com/office/officeart/2011/layout/CircleProcess"/>
    <dgm:cxn modelId="{BEEA7775-9A9D-40B2-9F48-6B4598F7C288}" type="presOf" srcId="{88EDC46A-B711-411D-B168-FB4D14943BAC}" destId="{0A1E3C22-85D0-4742-9F5B-0F2581DBB805}" srcOrd="1" destOrd="0" presId="urn:microsoft.com/office/officeart/2011/layout/CircleProcess"/>
    <dgm:cxn modelId="{911E3A56-14A9-486A-9F03-A5C1281E371A}" srcId="{AEB384AA-334E-40C8-94B8-4EC49F31B0D3}" destId="{CA12D4FD-FFE2-460C-AAF9-62823AC2C9DF}" srcOrd="0" destOrd="0" parTransId="{64983F98-45BF-424A-B07C-C18E0FD20401}" sibTransId="{F1F6662D-07BA-466E-9DD5-1666A9D697FC}"/>
    <dgm:cxn modelId="{2F5C7A8C-228D-441C-8BBA-7A553A0840FA}" type="presOf" srcId="{CA12D4FD-FFE2-460C-AAF9-62823AC2C9DF}" destId="{22535FA5-6876-4D34-BB57-5808EBDFAE1F}" srcOrd="1" destOrd="0" presId="urn:microsoft.com/office/officeart/2011/layout/CircleProcess"/>
    <dgm:cxn modelId="{4324B8C2-A745-434D-B2FB-6068F9E4FE59}" type="presOf" srcId="{88EDC46A-B711-411D-B168-FB4D14943BAC}" destId="{9F870C5E-93EF-4224-8ADA-FBDC4E0A7CE5}" srcOrd="0" destOrd="0" presId="urn:microsoft.com/office/officeart/2011/layout/CircleProcess"/>
    <dgm:cxn modelId="{9BD667E3-E9CB-4E6C-8160-4B6E71D141AF}" type="presOf" srcId="{D9262441-8A23-47F8-8380-714D64A4A382}" destId="{23E010C5-36E3-4BB8-BED1-1147008FEC2F}" srcOrd="0" destOrd="0" presId="urn:microsoft.com/office/officeart/2011/layout/CircleProcess"/>
    <dgm:cxn modelId="{D4558178-C67D-42FE-A4F3-B3D273414C85}" type="presParOf" srcId="{58CF5BE5-9049-4D7E-ACC5-313EDBF50661}" destId="{C23946EA-E532-44C8-B6F3-BC0B1A4F5748}" srcOrd="0" destOrd="0" presId="urn:microsoft.com/office/officeart/2011/layout/CircleProcess"/>
    <dgm:cxn modelId="{DA91A3CE-FEFA-438F-BEFB-515F22898EF6}" type="presParOf" srcId="{C23946EA-E532-44C8-B6F3-BC0B1A4F5748}" destId="{F0EBE86C-FE70-4323-A3DC-1254DF8E6DDC}" srcOrd="0" destOrd="0" presId="urn:microsoft.com/office/officeart/2011/layout/CircleProcess"/>
    <dgm:cxn modelId="{78E0C313-BB8D-4EF2-9F9E-468619739D52}" type="presParOf" srcId="{58CF5BE5-9049-4D7E-ACC5-313EDBF50661}" destId="{A09D8842-0944-44D9-8871-8FFF91A9A501}" srcOrd="1" destOrd="0" presId="urn:microsoft.com/office/officeart/2011/layout/CircleProcess"/>
    <dgm:cxn modelId="{79BE1C78-972B-4A8A-9194-CD784C1CDB58}" type="presParOf" srcId="{A09D8842-0944-44D9-8871-8FFF91A9A501}" destId="{9F870C5E-93EF-4224-8ADA-FBDC4E0A7CE5}" srcOrd="0" destOrd="0" presId="urn:microsoft.com/office/officeart/2011/layout/CircleProcess"/>
    <dgm:cxn modelId="{9EC6BEF8-3157-4933-8338-610BF6860F4C}" type="presParOf" srcId="{58CF5BE5-9049-4D7E-ACC5-313EDBF50661}" destId="{0A1E3C22-85D0-4742-9F5B-0F2581DBB805}" srcOrd="2" destOrd="0" presId="urn:microsoft.com/office/officeart/2011/layout/CircleProcess"/>
    <dgm:cxn modelId="{E29322CA-AB39-49B3-8C42-A52633937A4D}" type="presParOf" srcId="{58CF5BE5-9049-4D7E-ACC5-313EDBF50661}" destId="{02DE0A1D-A9F6-4573-8B42-5834DCA068CA}" srcOrd="3" destOrd="0" presId="urn:microsoft.com/office/officeart/2011/layout/CircleProcess"/>
    <dgm:cxn modelId="{84542759-DFD8-4114-BC33-4EB2DD81F078}" type="presParOf" srcId="{02DE0A1D-A9F6-4573-8B42-5834DCA068CA}" destId="{4FC0AA7D-5DCC-480F-9611-D7CE1AF1F909}" srcOrd="0" destOrd="0" presId="urn:microsoft.com/office/officeart/2011/layout/CircleProcess"/>
    <dgm:cxn modelId="{4F118E2C-AEBE-4267-AFBB-C2A5371265D6}" type="presParOf" srcId="{58CF5BE5-9049-4D7E-ACC5-313EDBF50661}" destId="{CD7E9BC7-44DE-4628-92DE-B8CA7AC872BA}" srcOrd="4" destOrd="0" presId="urn:microsoft.com/office/officeart/2011/layout/CircleProcess"/>
    <dgm:cxn modelId="{AE308CCC-3FE4-4116-9D76-63B3C7DC167A}" type="presParOf" srcId="{CD7E9BC7-44DE-4628-92DE-B8CA7AC872BA}" destId="{23E010C5-36E3-4BB8-BED1-1147008FEC2F}" srcOrd="0" destOrd="0" presId="urn:microsoft.com/office/officeart/2011/layout/CircleProcess"/>
    <dgm:cxn modelId="{C3727922-B49E-4673-BDA4-F4518FB1D305}" type="presParOf" srcId="{58CF5BE5-9049-4D7E-ACC5-313EDBF50661}" destId="{21347774-05AF-4ADD-995E-68B49AA87F13}" srcOrd="5" destOrd="0" presId="urn:microsoft.com/office/officeart/2011/layout/CircleProcess"/>
    <dgm:cxn modelId="{777EC4CE-E6F8-4108-B453-670D455E8851}" type="presParOf" srcId="{58CF5BE5-9049-4D7E-ACC5-313EDBF50661}" destId="{76A164A4-722B-4581-BF92-7FBD8011575E}" srcOrd="6" destOrd="0" presId="urn:microsoft.com/office/officeart/2011/layout/CircleProcess"/>
    <dgm:cxn modelId="{D7EE1C83-0EC9-4AE7-BCED-A403FA1113C1}" type="presParOf" srcId="{76A164A4-722B-4581-BF92-7FBD8011575E}" destId="{3175C12B-9E98-4524-84CA-18AB656E9D6F}" srcOrd="0" destOrd="0" presId="urn:microsoft.com/office/officeart/2011/layout/CircleProcess"/>
    <dgm:cxn modelId="{328F94C7-D9C8-4384-B928-527B99D30F8B}" type="presParOf" srcId="{58CF5BE5-9049-4D7E-ACC5-313EDBF50661}" destId="{9D97961A-9F5F-43F2-AF9A-A8BD4D8A0B48}" srcOrd="7" destOrd="0" presId="urn:microsoft.com/office/officeart/2011/layout/CircleProcess"/>
    <dgm:cxn modelId="{71C7E727-B930-467C-8814-C6896822744D}" type="presParOf" srcId="{9D97961A-9F5F-43F2-AF9A-A8BD4D8A0B48}" destId="{B7CFD253-9C03-4F4F-8F4E-8FADF8BEAF01}" srcOrd="0" destOrd="0" presId="urn:microsoft.com/office/officeart/2011/layout/CircleProcess"/>
    <dgm:cxn modelId="{8947608A-998D-43D1-8707-F0380750B56D}" type="presParOf" srcId="{58CF5BE5-9049-4D7E-ACC5-313EDBF50661}" destId="{22535FA5-6876-4D34-BB57-5808EBDFAE1F}"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8BE51-7F6D-4D35-ACC2-730F6467316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251B886-DC67-46B7-B378-B6CAFBE10004}" type="pres">
      <dgm:prSet presAssocID="{55F8BE51-7F6D-4D35-ACC2-730F64673161}" presName="Name0" presStyleCnt="0">
        <dgm:presLayoutVars>
          <dgm:chMax val="1"/>
          <dgm:chPref val="1"/>
          <dgm:dir/>
          <dgm:animOne val="branch"/>
          <dgm:animLvl val="lvl"/>
        </dgm:presLayoutVars>
      </dgm:prSet>
      <dgm:spPr/>
    </dgm:pt>
  </dgm:ptLst>
  <dgm:cxnLst>
    <dgm:cxn modelId="{579F7333-3017-4E4F-A39E-C1FA39CC63FB}" type="presOf" srcId="{55F8BE51-7F6D-4D35-ACC2-730F64673161}" destId="{C251B886-DC67-46B7-B378-B6CAFBE10004}" srcOrd="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F42003-74E8-4275-928C-98A66FD3136D}" type="doc">
      <dgm:prSet loTypeId="urn:microsoft.com/office/officeart/2008/layout/HorizontalMultiLevelHierarchy" loCatId="hierarchy" qsTypeId="urn:microsoft.com/office/officeart/2005/8/quickstyle/simple5" qsCatId="simple" csTypeId="urn:microsoft.com/office/officeart/2005/8/colors/accent1_2" csCatId="accent1" phldr="1"/>
      <dgm:spPr/>
      <dgm:t>
        <a:bodyPr/>
        <a:lstStyle/>
        <a:p>
          <a:endParaRPr lang="en-IN"/>
        </a:p>
      </dgm:t>
    </dgm:pt>
    <dgm:pt modelId="{A16715B8-C451-4E1D-8191-B4B3CBBD839A}">
      <dgm:prSet phldrT="[Text]"/>
      <dgm:spPr>
        <a:solidFill>
          <a:schemeClr val="tx2">
            <a:lumMod val="75000"/>
          </a:schemeClr>
        </a:solidFill>
      </dgm:spPr>
      <dgm:t>
        <a:bodyPr/>
        <a:lstStyle/>
        <a:p>
          <a:r>
            <a:rPr lang="en-US" dirty="0"/>
            <a:t>Innovative Pedagogy </a:t>
          </a:r>
          <a:endParaRPr lang="en-IN" dirty="0"/>
        </a:p>
      </dgm:t>
    </dgm:pt>
    <dgm:pt modelId="{2A409902-0CA0-4620-B5B1-124CECE45E5C}" type="parTrans" cxnId="{F64882B2-8FB7-49E3-9D88-49715691C5CA}">
      <dgm:prSet/>
      <dgm:spPr/>
      <dgm:t>
        <a:bodyPr/>
        <a:lstStyle/>
        <a:p>
          <a:endParaRPr lang="en-IN"/>
        </a:p>
      </dgm:t>
    </dgm:pt>
    <dgm:pt modelId="{769699B3-93A4-46F8-8160-265F5EBE93D7}" type="sibTrans" cxnId="{F64882B2-8FB7-49E3-9D88-49715691C5CA}">
      <dgm:prSet/>
      <dgm:spPr/>
      <dgm:t>
        <a:bodyPr/>
        <a:lstStyle/>
        <a:p>
          <a:endParaRPr lang="en-IN"/>
        </a:p>
      </dgm:t>
    </dgm:pt>
    <dgm:pt modelId="{D15AEC4E-D7B3-4D47-BBDD-3E7073D344C9}">
      <dgm:prSet phldrT="[Text]" custT="1"/>
      <dgm:spPr>
        <a:solidFill>
          <a:schemeClr val="accent2"/>
        </a:solidFill>
      </dgm:spPr>
      <dgm:t>
        <a:bodyPr/>
        <a:lstStyle/>
        <a:p>
          <a:r>
            <a:rPr lang="en-US" sz="1200" b="1" i="0" dirty="0">
              <a:effectLst/>
              <a:latin typeface="ff10"/>
            </a:rPr>
            <a:t>Crossover Learning</a:t>
          </a:r>
          <a:r>
            <a:rPr lang="en-US" sz="1200" dirty="0">
              <a:latin typeface="Source Sans Pro" panose="020B0604020202020204" pitchFamily="34" charset="0"/>
            </a:rPr>
            <a:t> </a:t>
          </a:r>
          <a:endParaRPr lang="en-IN" sz="1200" dirty="0"/>
        </a:p>
      </dgm:t>
    </dgm:pt>
    <dgm:pt modelId="{1576436B-A628-4A61-8866-767E5E27CE93}" type="parTrans" cxnId="{E99182D5-6745-464E-B103-2A9982FEBEF6}">
      <dgm:prSet/>
      <dgm:spPr/>
      <dgm:t>
        <a:bodyPr/>
        <a:lstStyle/>
        <a:p>
          <a:endParaRPr lang="en-IN"/>
        </a:p>
      </dgm:t>
    </dgm:pt>
    <dgm:pt modelId="{7A229A48-8849-4355-AE3B-C13B9396A4CE}" type="sibTrans" cxnId="{E99182D5-6745-464E-B103-2A9982FEBEF6}">
      <dgm:prSet/>
      <dgm:spPr/>
      <dgm:t>
        <a:bodyPr/>
        <a:lstStyle/>
        <a:p>
          <a:endParaRPr lang="en-IN"/>
        </a:p>
      </dgm:t>
    </dgm:pt>
    <dgm:pt modelId="{7FC43086-570B-497C-A9B8-80ACF4355A80}">
      <dgm:prSet phldrT="[Text]"/>
      <dgm:spPr>
        <a:solidFill>
          <a:schemeClr val="accent2"/>
        </a:solidFill>
      </dgm:spPr>
      <dgm:t>
        <a:bodyPr/>
        <a:lstStyle/>
        <a:p>
          <a:r>
            <a:rPr lang="en-US" b="1" i="0" dirty="0">
              <a:effectLst/>
              <a:latin typeface="ff10"/>
            </a:rPr>
            <a:t>Learning Through Argumentation</a:t>
          </a:r>
          <a:r>
            <a:rPr lang="en-US" dirty="0">
              <a:latin typeface="Source Sans Pro" panose="020B0503030403020204" pitchFamily="34" charset="0"/>
            </a:rPr>
            <a:t> </a:t>
          </a:r>
          <a:endParaRPr lang="en-IN" dirty="0"/>
        </a:p>
      </dgm:t>
    </dgm:pt>
    <dgm:pt modelId="{8660BF29-2010-4A30-8555-34FF7CEA54FB}" type="parTrans" cxnId="{F49BE41B-5D9F-4461-8BD4-5ABD3ADA0984}">
      <dgm:prSet/>
      <dgm:spPr/>
      <dgm:t>
        <a:bodyPr/>
        <a:lstStyle/>
        <a:p>
          <a:endParaRPr lang="en-IN"/>
        </a:p>
      </dgm:t>
    </dgm:pt>
    <dgm:pt modelId="{5FB8FD16-9176-476E-8475-6EAA5A701145}" type="sibTrans" cxnId="{F49BE41B-5D9F-4461-8BD4-5ABD3ADA0984}">
      <dgm:prSet/>
      <dgm:spPr/>
      <dgm:t>
        <a:bodyPr/>
        <a:lstStyle/>
        <a:p>
          <a:endParaRPr lang="en-IN"/>
        </a:p>
      </dgm:t>
    </dgm:pt>
    <dgm:pt modelId="{09B18473-93B6-464C-808D-0CE7F555D7AD}">
      <dgm:prSet phldrT="[Text]"/>
      <dgm:spPr>
        <a:solidFill>
          <a:schemeClr val="accent2"/>
        </a:solidFill>
      </dgm:spPr>
      <dgm:t>
        <a:bodyPr/>
        <a:lstStyle/>
        <a:p>
          <a:r>
            <a:rPr lang="en-US" b="1" i="0">
              <a:effectLst/>
              <a:latin typeface="ff10"/>
            </a:rPr>
            <a:t>Incidental Learning </a:t>
          </a:r>
          <a:endParaRPr lang="en-IN" dirty="0"/>
        </a:p>
      </dgm:t>
    </dgm:pt>
    <dgm:pt modelId="{50B257C1-7080-41FD-8B3D-39D8574F77DF}" type="parTrans" cxnId="{7681B436-94CB-4BC2-86FE-E3F3892CB29E}">
      <dgm:prSet/>
      <dgm:spPr/>
      <dgm:t>
        <a:bodyPr/>
        <a:lstStyle/>
        <a:p>
          <a:endParaRPr lang="en-IN"/>
        </a:p>
      </dgm:t>
    </dgm:pt>
    <dgm:pt modelId="{A45B1B33-83A0-427B-965C-027CC88F9655}" type="sibTrans" cxnId="{7681B436-94CB-4BC2-86FE-E3F3892CB29E}">
      <dgm:prSet/>
      <dgm:spPr/>
      <dgm:t>
        <a:bodyPr/>
        <a:lstStyle/>
        <a:p>
          <a:endParaRPr lang="en-IN"/>
        </a:p>
      </dgm:t>
    </dgm:pt>
    <dgm:pt modelId="{789545AD-4CFB-4C57-83DC-A05CFE98DE42}">
      <dgm:prSet phldrT="[Text]"/>
      <dgm:spPr>
        <a:solidFill>
          <a:schemeClr val="accent2"/>
        </a:solidFill>
      </dgm:spPr>
      <dgm:t>
        <a:bodyPr/>
        <a:lstStyle/>
        <a:p>
          <a:r>
            <a:rPr lang="en-US" b="1" i="0">
              <a:effectLst/>
              <a:latin typeface="Cormorant Garamond"/>
            </a:rPr>
            <a:t>Flipped Classroom</a:t>
          </a:r>
          <a:endParaRPr lang="en-IN" dirty="0"/>
        </a:p>
      </dgm:t>
    </dgm:pt>
    <dgm:pt modelId="{592F1045-9DF6-4184-A934-550E1085646D}" type="parTrans" cxnId="{9014C9CD-796A-47F7-ACCD-098496CE7B08}">
      <dgm:prSet/>
      <dgm:spPr/>
      <dgm:t>
        <a:bodyPr/>
        <a:lstStyle/>
        <a:p>
          <a:endParaRPr lang="en-IN"/>
        </a:p>
      </dgm:t>
    </dgm:pt>
    <dgm:pt modelId="{216A1921-1ED4-4F34-ADEE-73964546AD99}" type="sibTrans" cxnId="{9014C9CD-796A-47F7-ACCD-098496CE7B08}">
      <dgm:prSet/>
      <dgm:spPr/>
      <dgm:t>
        <a:bodyPr/>
        <a:lstStyle/>
        <a:p>
          <a:endParaRPr lang="en-IN"/>
        </a:p>
      </dgm:t>
    </dgm:pt>
    <dgm:pt modelId="{537FACFB-BE60-4FCB-99F8-25A0E2F9D708}">
      <dgm:prSet phldrT="[Text]"/>
      <dgm:spPr>
        <a:solidFill>
          <a:schemeClr val="accent2"/>
        </a:solidFill>
      </dgm:spPr>
      <dgm:t>
        <a:bodyPr/>
        <a:lstStyle/>
        <a:p>
          <a:r>
            <a:rPr lang="en-US" b="1" i="0">
              <a:effectLst/>
              <a:latin typeface="ff10"/>
            </a:rPr>
            <a:t>Context-Based Learning</a:t>
          </a:r>
          <a:r>
            <a:rPr lang="en-US">
              <a:latin typeface="Source Sans Pro" panose="020B0503030403020204" pitchFamily="34" charset="0"/>
            </a:rPr>
            <a:t> </a:t>
          </a:r>
          <a:endParaRPr lang="en-IN" dirty="0"/>
        </a:p>
      </dgm:t>
    </dgm:pt>
    <dgm:pt modelId="{560CF49A-B9C3-47D8-8AB4-7A707599B216}" type="parTrans" cxnId="{41445E4A-371A-4501-926C-C5E163037FF9}">
      <dgm:prSet/>
      <dgm:spPr/>
      <dgm:t>
        <a:bodyPr/>
        <a:lstStyle/>
        <a:p>
          <a:endParaRPr lang="en-IN"/>
        </a:p>
      </dgm:t>
    </dgm:pt>
    <dgm:pt modelId="{4DA22CE3-0553-4B9C-9B64-0F8B8DCA4BEF}" type="sibTrans" cxnId="{41445E4A-371A-4501-926C-C5E163037FF9}">
      <dgm:prSet/>
      <dgm:spPr/>
      <dgm:t>
        <a:bodyPr/>
        <a:lstStyle/>
        <a:p>
          <a:endParaRPr lang="en-IN"/>
        </a:p>
      </dgm:t>
    </dgm:pt>
    <dgm:pt modelId="{B26408E4-37DD-4216-A274-5D80E40DA475}">
      <dgm:prSet phldrT="[Text]"/>
      <dgm:spPr>
        <a:solidFill>
          <a:schemeClr val="accent2"/>
        </a:solidFill>
      </dgm:spPr>
      <dgm:t>
        <a:bodyPr/>
        <a:lstStyle/>
        <a:p>
          <a:r>
            <a:rPr lang="en-US" b="1" i="0">
              <a:effectLst/>
              <a:latin typeface="ff10"/>
            </a:rPr>
            <a:t>Computational Thinking</a:t>
          </a:r>
          <a:r>
            <a:rPr lang="en-US">
              <a:latin typeface="Source Sans Pro" panose="020B0503030403020204" pitchFamily="34" charset="0"/>
            </a:rPr>
            <a:t> </a:t>
          </a:r>
          <a:endParaRPr lang="en-IN" dirty="0"/>
        </a:p>
      </dgm:t>
    </dgm:pt>
    <dgm:pt modelId="{6EB71481-80E7-4793-B14E-E953938F5782}" type="parTrans" cxnId="{539AF7A2-138C-4D2E-8CE1-67CE18E464D1}">
      <dgm:prSet/>
      <dgm:spPr/>
      <dgm:t>
        <a:bodyPr/>
        <a:lstStyle/>
        <a:p>
          <a:endParaRPr lang="en-IN"/>
        </a:p>
      </dgm:t>
    </dgm:pt>
    <dgm:pt modelId="{0ED31DE3-B738-4CF6-ACA7-5ABA2AF127AE}" type="sibTrans" cxnId="{539AF7A2-138C-4D2E-8CE1-67CE18E464D1}">
      <dgm:prSet/>
      <dgm:spPr/>
      <dgm:t>
        <a:bodyPr/>
        <a:lstStyle/>
        <a:p>
          <a:endParaRPr lang="en-IN"/>
        </a:p>
      </dgm:t>
    </dgm:pt>
    <dgm:pt modelId="{FA33D12E-9C83-40EA-A5D5-63A5EDA7569C}">
      <dgm:prSet phldrT="[Text]"/>
      <dgm:spPr>
        <a:solidFill>
          <a:schemeClr val="accent2"/>
        </a:solidFill>
      </dgm:spPr>
      <dgm:t>
        <a:bodyPr/>
        <a:lstStyle/>
        <a:p>
          <a:r>
            <a:rPr lang="en-US" b="1" i="0">
              <a:effectLst/>
              <a:latin typeface="ff10"/>
            </a:rPr>
            <a:t>Embodied Learning</a:t>
          </a:r>
          <a:endParaRPr lang="en-IN" dirty="0"/>
        </a:p>
      </dgm:t>
    </dgm:pt>
    <dgm:pt modelId="{732A06B9-8E4B-4872-9ED2-3C82DA4C5C50}" type="parTrans" cxnId="{981C2532-CF0B-4101-888B-3A24F4C88B07}">
      <dgm:prSet/>
      <dgm:spPr/>
      <dgm:t>
        <a:bodyPr/>
        <a:lstStyle/>
        <a:p>
          <a:endParaRPr lang="en-IN"/>
        </a:p>
      </dgm:t>
    </dgm:pt>
    <dgm:pt modelId="{DA8201D4-A8DB-450E-91C1-44123BD506AE}" type="sibTrans" cxnId="{981C2532-CF0B-4101-888B-3A24F4C88B07}">
      <dgm:prSet/>
      <dgm:spPr/>
      <dgm:t>
        <a:bodyPr/>
        <a:lstStyle/>
        <a:p>
          <a:endParaRPr lang="en-IN"/>
        </a:p>
      </dgm:t>
    </dgm:pt>
    <dgm:pt modelId="{1950536F-EE2C-4FF6-830A-DB6C47230B4B}">
      <dgm:prSet phldrT="[Text]"/>
      <dgm:spPr>
        <a:solidFill>
          <a:schemeClr val="accent2"/>
        </a:solidFill>
      </dgm:spPr>
      <dgm:t>
        <a:bodyPr/>
        <a:lstStyle/>
        <a:p>
          <a:r>
            <a:rPr lang="en-IN" b="1" i="0">
              <a:effectLst/>
              <a:latin typeface="ff10"/>
            </a:rPr>
            <a:t>Analytics Of Emotions</a:t>
          </a:r>
          <a:endParaRPr lang="en-IN" dirty="0"/>
        </a:p>
      </dgm:t>
    </dgm:pt>
    <dgm:pt modelId="{3E6289EC-7821-4F7A-BFD6-F28290E885DB}" type="parTrans" cxnId="{1B257A93-79A7-4AAF-A086-C7555B3116D0}">
      <dgm:prSet/>
      <dgm:spPr/>
      <dgm:t>
        <a:bodyPr/>
        <a:lstStyle/>
        <a:p>
          <a:endParaRPr lang="en-IN"/>
        </a:p>
      </dgm:t>
    </dgm:pt>
    <dgm:pt modelId="{76B10929-3F3E-4059-891E-2E3289439827}" type="sibTrans" cxnId="{1B257A93-79A7-4AAF-A086-C7555B3116D0}">
      <dgm:prSet/>
      <dgm:spPr/>
      <dgm:t>
        <a:bodyPr/>
        <a:lstStyle/>
        <a:p>
          <a:endParaRPr lang="en-IN"/>
        </a:p>
      </dgm:t>
    </dgm:pt>
    <dgm:pt modelId="{D39CF173-1A10-4570-BC08-1A8F4EA55125}">
      <dgm:prSet phldrT="[Text]"/>
      <dgm:spPr>
        <a:solidFill>
          <a:schemeClr val="accent2"/>
        </a:solidFill>
      </dgm:spPr>
      <dgm:t>
        <a:bodyPr/>
        <a:lstStyle/>
        <a:p>
          <a:r>
            <a:rPr lang="en-IN" b="1" i="0">
              <a:effectLst/>
              <a:latin typeface="Cormorant Garamond"/>
            </a:rPr>
            <a:t>Gamification</a:t>
          </a:r>
          <a:endParaRPr lang="en-IN" dirty="0"/>
        </a:p>
      </dgm:t>
    </dgm:pt>
    <dgm:pt modelId="{3B87674A-8750-47F6-AEA2-1ACFD0F55AD5}" type="parTrans" cxnId="{2147DE53-BAA1-43AE-ABA6-5ECD42DCFB48}">
      <dgm:prSet/>
      <dgm:spPr/>
      <dgm:t>
        <a:bodyPr/>
        <a:lstStyle/>
        <a:p>
          <a:endParaRPr lang="en-IN"/>
        </a:p>
      </dgm:t>
    </dgm:pt>
    <dgm:pt modelId="{E26FFE25-211A-4CFF-881B-47AE96FD902B}" type="sibTrans" cxnId="{2147DE53-BAA1-43AE-ABA6-5ECD42DCFB48}">
      <dgm:prSet/>
      <dgm:spPr/>
      <dgm:t>
        <a:bodyPr/>
        <a:lstStyle/>
        <a:p>
          <a:endParaRPr lang="en-IN"/>
        </a:p>
      </dgm:t>
    </dgm:pt>
    <dgm:pt modelId="{36DEC9BD-49DB-49BE-B808-C2FB0219AF55}">
      <dgm:prSet phldrT="[Text]"/>
      <dgm:spPr>
        <a:solidFill>
          <a:schemeClr val="accent2"/>
        </a:solidFill>
      </dgm:spPr>
      <dgm:t>
        <a:bodyPr/>
        <a:lstStyle/>
        <a:p>
          <a:r>
            <a:rPr lang="en-US" b="1" i="1">
              <a:effectLst/>
              <a:latin typeface="Cormorant Garamond"/>
            </a:rPr>
            <a:t>SOLE SESSIONS</a:t>
          </a:r>
          <a:endParaRPr lang="en-IN" dirty="0"/>
        </a:p>
      </dgm:t>
    </dgm:pt>
    <dgm:pt modelId="{C56FA3CD-C48F-41FF-AAE5-AA107FD8DE8B}" type="parTrans" cxnId="{225297A2-6334-4164-96C3-1A198AFA044C}">
      <dgm:prSet/>
      <dgm:spPr/>
      <dgm:t>
        <a:bodyPr/>
        <a:lstStyle/>
        <a:p>
          <a:endParaRPr lang="en-IN"/>
        </a:p>
      </dgm:t>
    </dgm:pt>
    <dgm:pt modelId="{C94CEC24-34DD-49FA-B107-247F078F6BA1}" type="sibTrans" cxnId="{225297A2-6334-4164-96C3-1A198AFA044C}">
      <dgm:prSet/>
      <dgm:spPr/>
      <dgm:t>
        <a:bodyPr/>
        <a:lstStyle/>
        <a:p>
          <a:endParaRPr lang="en-IN"/>
        </a:p>
      </dgm:t>
    </dgm:pt>
    <dgm:pt modelId="{86AC5E7E-89EB-4FAF-B1E4-E92C6E894CCC}">
      <dgm:prSet phldrT="[Text]"/>
      <dgm:spPr>
        <a:solidFill>
          <a:schemeClr val="accent2"/>
        </a:solidFill>
      </dgm:spPr>
      <dgm:t>
        <a:bodyPr/>
        <a:lstStyle/>
        <a:p>
          <a:r>
            <a:rPr lang="en-US" b="1" i="0">
              <a:effectLst/>
              <a:latin typeface="ff10"/>
            </a:rPr>
            <a:t>Learning By Doing Science</a:t>
          </a:r>
          <a:endParaRPr lang="en-IN" dirty="0"/>
        </a:p>
      </dgm:t>
    </dgm:pt>
    <dgm:pt modelId="{1D40B200-09AC-4E1A-846A-0A8FDB2D66C8}" type="parTrans" cxnId="{DA38FB01-97BC-489A-930B-7BDBE23B4126}">
      <dgm:prSet/>
      <dgm:spPr/>
      <dgm:t>
        <a:bodyPr/>
        <a:lstStyle/>
        <a:p>
          <a:endParaRPr lang="en-IN"/>
        </a:p>
      </dgm:t>
    </dgm:pt>
    <dgm:pt modelId="{7C4F08E4-CDB3-4BBF-8A8C-48413077674F}" type="sibTrans" cxnId="{DA38FB01-97BC-489A-930B-7BDBE23B4126}">
      <dgm:prSet/>
      <dgm:spPr/>
      <dgm:t>
        <a:bodyPr/>
        <a:lstStyle/>
        <a:p>
          <a:endParaRPr lang="en-IN"/>
        </a:p>
      </dgm:t>
    </dgm:pt>
    <dgm:pt modelId="{02941991-C1BF-43C5-BF32-5FAC1E339D3B}">
      <dgm:prSet phldrT="[Text]"/>
      <dgm:spPr>
        <a:solidFill>
          <a:schemeClr val="accent2"/>
        </a:solidFill>
      </dgm:spPr>
      <dgm:t>
        <a:bodyPr/>
        <a:lstStyle/>
        <a:p>
          <a:r>
            <a:rPr lang="en-US" b="1" i="0">
              <a:effectLst/>
              <a:latin typeface="ff10"/>
            </a:rPr>
            <a:t>Stealth Assessment</a:t>
          </a:r>
          <a:endParaRPr lang="en-IN" dirty="0"/>
        </a:p>
      </dgm:t>
    </dgm:pt>
    <dgm:pt modelId="{72BDFDF3-7DB8-4E60-9BF2-AC1FA82C2A11}" type="parTrans" cxnId="{FDBAC355-1A02-4F20-B2D6-90F8D454F446}">
      <dgm:prSet/>
      <dgm:spPr/>
      <dgm:t>
        <a:bodyPr/>
        <a:lstStyle/>
        <a:p>
          <a:endParaRPr lang="en-IN"/>
        </a:p>
      </dgm:t>
    </dgm:pt>
    <dgm:pt modelId="{508C3CCB-18F6-4946-810D-68BF9B585B32}" type="sibTrans" cxnId="{FDBAC355-1A02-4F20-B2D6-90F8D454F446}">
      <dgm:prSet/>
      <dgm:spPr/>
      <dgm:t>
        <a:bodyPr/>
        <a:lstStyle/>
        <a:p>
          <a:endParaRPr lang="en-IN"/>
        </a:p>
      </dgm:t>
    </dgm:pt>
    <dgm:pt modelId="{BA860F66-7D71-4702-8A4F-6A8128A479C3}">
      <dgm:prSet phldrT="[Text]"/>
      <dgm:spPr>
        <a:solidFill>
          <a:schemeClr val="accent2"/>
        </a:solidFill>
      </dgm:spPr>
      <dgm:t>
        <a:bodyPr/>
        <a:lstStyle/>
        <a:p>
          <a:r>
            <a:rPr lang="en-US" b="1" i="0" dirty="0">
              <a:effectLst/>
              <a:latin typeface="ff10"/>
            </a:rPr>
            <a:t>Adaptive Teaching</a:t>
          </a:r>
          <a:endParaRPr lang="en-IN" dirty="0"/>
        </a:p>
      </dgm:t>
    </dgm:pt>
    <dgm:pt modelId="{55E2F6FB-A9F7-4D4C-B703-CCF927BF412A}" type="parTrans" cxnId="{25CF0E8F-B7AF-4C68-A160-ADC2D1C46D66}">
      <dgm:prSet/>
      <dgm:spPr/>
      <dgm:t>
        <a:bodyPr/>
        <a:lstStyle/>
        <a:p>
          <a:endParaRPr lang="en-IN"/>
        </a:p>
      </dgm:t>
    </dgm:pt>
    <dgm:pt modelId="{81F937E6-D9C3-4A6A-A97F-BAFBC0850AB9}" type="sibTrans" cxnId="{25CF0E8F-B7AF-4C68-A160-ADC2D1C46D66}">
      <dgm:prSet/>
      <dgm:spPr/>
      <dgm:t>
        <a:bodyPr/>
        <a:lstStyle/>
        <a:p>
          <a:endParaRPr lang="en-IN"/>
        </a:p>
      </dgm:t>
    </dgm:pt>
    <dgm:pt modelId="{093AC6C8-2197-49E2-9D1F-47D6487B117D}" type="pres">
      <dgm:prSet presAssocID="{73F42003-74E8-4275-928C-98A66FD3136D}" presName="Name0" presStyleCnt="0">
        <dgm:presLayoutVars>
          <dgm:chPref val="1"/>
          <dgm:dir/>
          <dgm:animOne val="branch"/>
          <dgm:animLvl val="lvl"/>
          <dgm:resizeHandles val="exact"/>
        </dgm:presLayoutVars>
      </dgm:prSet>
      <dgm:spPr/>
    </dgm:pt>
    <dgm:pt modelId="{EEB2FE73-0295-4F59-9DB2-0506D42528FE}" type="pres">
      <dgm:prSet presAssocID="{A16715B8-C451-4E1D-8191-B4B3CBBD839A}" presName="root1" presStyleCnt="0"/>
      <dgm:spPr/>
    </dgm:pt>
    <dgm:pt modelId="{23DAAC95-CC92-465E-9F84-AF9DC2DD35E9}" type="pres">
      <dgm:prSet presAssocID="{A16715B8-C451-4E1D-8191-B4B3CBBD839A}" presName="LevelOneTextNode" presStyleLbl="node0" presStyleIdx="0" presStyleCnt="1" custScaleX="143623" custScaleY="165354">
        <dgm:presLayoutVars>
          <dgm:chPref val="3"/>
        </dgm:presLayoutVars>
      </dgm:prSet>
      <dgm:spPr/>
    </dgm:pt>
    <dgm:pt modelId="{F0EFA562-8CC7-4CC9-AF87-5A00F1157F9D}" type="pres">
      <dgm:prSet presAssocID="{A16715B8-C451-4E1D-8191-B4B3CBBD839A}" presName="level2hierChild" presStyleCnt="0"/>
      <dgm:spPr/>
    </dgm:pt>
    <dgm:pt modelId="{2FF204CE-AC94-4E8F-B059-5EB34D058E31}" type="pres">
      <dgm:prSet presAssocID="{1576436B-A628-4A61-8866-767E5E27CE93}" presName="conn2-1" presStyleLbl="parChTrans1D2" presStyleIdx="0" presStyleCnt="13"/>
      <dgm:spPr/>
    </dgm:pt>
    <dgm:pt modelId="{501494BB-F1BF-406F-9DA5-E70B9BE4C8C0}" type="pres">
      <dgm:prSet presAssocID="{1576436B-A628-4A61-8866-767E5E27CE93}" presName="connTx" presStyleLbl="parChTrans1D2" presStyleIdx="0" presStyleCnt="13"/>
      <dgm:spPr/>
    </dgm:pt>
    <dgm:pt modelId="{D3FA8314-53C3-4751-A8FC-87D060996D7F}" type="pres">
      <dgm:prSet presAssocID="{D15AEC4E-D7B3-4D47-BBDD-3E7073D344C9}" presName="root2" presStyleCnt="0"/>
      <dgm:spPr/>
    </dgm:pt>
    <dgm:pt modelId="{B0B67FE2-BC2C-4451-B5D0-51C9450E76AC}" type="pres">
      <dgm:prSet presAssocID="{D15AEC4E-D7B3-4D47-BBDD-3E7073D344C9}" presName="LevelTwoTextNode" presStyleLbl="node2" presStyleIdx="0" presStyleCnt="13" custScaleX="181225" custLinFactNeighborX="655" custLinFactNeighborY="3830">
        <dgm:presLayoutVars>
          <dgm:chPref val="3"/>
        </dgm:presLayoutVars>
      </dgm:prSet>
      <dgm:spPr/>
    </dgm:pt>
    <dgm:pt modelId="{5567C737-818C-46A4-B300-C3318D286FB5}" type="pres">
      <dgm:prSet presAssocID="{D15AEC4E-D7B3-4D47-BBDD-3E7073D344C9}" presName="level3hierChild" presStyleCnt="0"/>
      <dgm:spPr/>
    </dgm:pt>
    <dgm:pt modelId="{169555DB-DECF-4CC8-B84B-4D8E010EF2DF}" type="pres">
      <dgm:prSet presAssocID="{8660BF29-2010-4A30-8555-34FF7CEA54FB}" presName="conn2-1" presStyleLbl="parChTrans1D2" presStyleIdx="1" presStyleCnt="13"/>
      <dgm:spPr/>
    </dgm:pt>
    <dgm:pt modelId="{C6589D4B-31D6-4090-BC3B-4F615700DB30}" type="pres">
      <dgm:prSet presAssocID="{8660BF29-2010-4A30-8555-34FF7CEA54FB}" presName="connTx" presStyleLbl="parChTrans1D2" presStyleIdx="1" presStyleCnt="13"/>
      <dgm:spPr/>
    </dgm:pt>
    <dgm:pt modelId="{7EDB563A-2DB4-4522-AA32-57831A4436CB}" type="pres">
      <dgm:prSet presAssocID="{7FC43086-570B-497C-A9B8-80ACF4355A80}" presName="root2" presStyleCnt="0"/>
      <dgm:spPr/>
    </dgm:pt>
    <dgm:pt modelId="{46D2F9B6-59F2-463B-9D00-3B55E12EFFA4}" type="pres">
      <dgm:prSet presAssocID="{7FC43086-570B-497C-A9B8-80ACF4355A80}" presName="LevelTwoTextNode" presStyleLbl="node2" presStyleIdx="1" presStyleCnt="13" custScaleX="181225" custLinFactNeighborX="655" custLinFactNeighborY="3830">
        <dgm:presLayoutVars>
          <dgm:chPref val="3"/>
        </dgm:presLayoutVars>
      </dgm:prSet>
      <dgm:spPr/>
    </dgm:pt>
    <dgm:pt modelId="{C46F5B7A-B8A2-4EE7-AFC7-BE4643623C1B}" type="pres">
      <dgm:prSet presAssocID="{7FC43086-570B-497C-A9B8-80ACF4355A80}" presName="level3hierChild" presStyleCnt="0"/>
      <dgm:spPr/>
    </dgm:pt>
    <dgm:pt modelId="{B9159AB6-7C7C-4851-B79C-8C19B1E0B5C8}" type="pres">
      <dgm:prSet presAssocID="{50B257C1-7080-41FD-8B3D-39D8574F77DF}" presName="conn2-1" presStyleLbl="parChTrans1D2" presStyleIdx="2" presStyleCnt="13"/>
      <dgm:spPr/>
    </dgm:pt>
    <dgm:pt modelId="{D2855AED-34AD-40B1-8AB0-AC37788B6ABC}" type="pres">
      <dgm:prSet presAssocID="{50B257C1-7080-41FD-8B3D-39D8574F77DF}" presName="connTx" presStyleLbl="parChTrans1D2" presStyleIdx="2" presStyleCnt="13"/>
      <dgm:spPr/>
    </dgm:pt>
    <dgm:pt modelId="{EFB83964-F0BC-42FA-AF9F-5BA2DDD74B97}" type="pres">
      <dgm:prSet presAssocID="{09B18473-93B6-464C-808D-0CE7F555D7AD}" presName="root2" presStyleCnt="0"/>
      <dgm:spPr/>
    </dgm:pt>
    <dgm:pt modelId="{6EBBDDD2-8951-4334-B455-4B3F220771FF}" type="pres">
      <dgm:prSet presAssocID="{09B18473-93B6-464C-808D-0CE7F555D7AD}" presName="LevelTwoTextNode" presStyleLbl="node2" presStyleIdx="2" presStyleCnt="13" custScaleX="181225" custLinFactNeighborX="655" custLinFactNeighborY="3830">
        <dgm:presLayoutVars>
          <dgm:chPref val="3"/>
        </dgm:presLayoutVars>
      </dgm:prSet>
      <dgm:spPr/>
    </dgm:pt>
    <dgm:pt modelId="{CFF3DAE5-65BC-4FAD-80B6-6D434F5A1908}" type="pres">
      <dgm:prSet presAssocID="{09B18473-93B6-464C-808D-0CE7F555D7AD}" presName="level3hierChild" presStyleCnt="0"/>
      <dgm:spPr/>
    </dgm:pt>
    <dgm:pt modelId="{A49D9663-618A-465F-8219-143A3DFA0000}" type="pres">
      <dgm:prSet presAssocID="{560CF49A-B9C3-47D8-8AB4-7A707599B216}" presName="conn2-1" presStyleLbl="parChTrans1D2" presStyleIdx="3" presStyleCnt="13"/>
      <dgm:spPr/>
    </dgm:pt>
    <dgm:pt modelId="{D979CA31-27BC-4462-B52A-4E3480AA6BAE}" type="pres">
      <dgm:prSet presAssocID="{560CF49A-B9C3-47D8-8AB4-7A707599B216}" presName="connTx" presStyleLbl="parChTrans1D2" presStyleIdx="3" presStyleCnt="13"/>
      <dgm:spPr/>
    </dgm:pt>
    <dgm:pt modelId="{3EC85780-A81F-4197-9CED-BBFDA61A6B3C}" type="pres">
      <dgm:prSet presAssocID="{537FACFB-BE60-4FCB-99F8-25A0E2F9D708}" presName="root2" presStyleCnt="0"/>
      <dgm:spPr/>
    </dgm:pt>
    <dgm:pt modelId="{ECD1E4B6-0D6A-4CD3-95AB-FC10A52257EC}" type="pres">
      <dgm:prSet presAssocID="{537FACFB-BE60-4FCB-99F8-25A0E2F9D708}" presName="LevelTwoTextNode" presStyleLbl="node2" presStyleIdx="3" presStyleCnt="13" custScaleX="181225" custLinFactNeighborX="655" custLinFactNeighborY="3830">
        <dgm:presLayoutVars>
          <dgm:chPref val="3"/>
        </dgm:presLayoutVars>
      </dgm:prSet>
      <dgm:spPr/>
    </dgm:pt>
    <dgm:pt modelId="{37D518EF-A590-455B-B0CD-86840ADF83AE}" type="pres">
      <dgm:prSet presAssocID="{537FACFB-BE60-4FCB-99F8-25A0E2F9D708}" presName="level3hierChild" presStyleCnt="0"/>
      <dgm:spPr/>
    </dgm:pt>
    <dgm:pt modelId="{8214476F-8D45-4962-80EE-E63985086207}" type="pres">
      <dgm:prSet presAssocID="{6EB71481-80E7-4793-B14E-E953938F5782}" presName="conn2-1" presStyleLbl="parChTrans1D2" presStyleIdx="4" presStyleCnt="13"/>
      <dgm:spPr/>
    </dgm:pt>
    <dgm:pt modelId="{3ACF3F0F-DC10-4734-9F7C-E29D355BA7EE}" type="pres">
      <dgm:prSet presAssocID="{6EB71481-80E7-4793-B14E-E953938F5782}" presName="connTx" presStyleLbl="parChTrans1D2" presStyleIdx="4" presStyleCnt="13"/>
      <dgm:spPr/>
    </dgm:pt>
    <dgm:pt modelId="{4C52C2AD-78B2-49D4-867A-F25681B160A9}" type="pres">
      <dgm:prSet presAssocID="{B26408E4-37DD-4216-A274-5D80E40DA475}" presName="root2" presStyleCnt="0"/>
      <dgm:spPr/>
    </dgm:pt>
    <dgm:pt modelId="{AE2B3669-7407-4FF3-81D2-D2CAA84E7077}" type="pres">
      <dgm:prSet presAssocID="{B26408E4-37DD-4216-A274-5D80E40DA475}" presName="LevelTwoTextNode" presStyleLbl="node2" presStyleIdx="4" presStyleCnt="13" custScaleX="181225" custLinFactNeighborX="655" custLinFactNeighborY="3830">
        <dgm:presLayoutVars>
          <dgm:chPref val="3"/>
        </dgm:presLayoutVars>
      </dgm:prSet>
      <dgm:spPr/>
    </dgm:pt>
    <dgm:pt modelId="{FFC1B119-C66F-4851-8584-78AE91D6F393}" type="pres">
      <dgm:prSet presAssocID="{B26408E4-37DD-4216-A274-5D80E40DA475}" presName="level3hierChild" presStyleCnt="0"/>
      <dgm:spPr/>
    </dgm:pt>
    <dgm:pt modelId="{04465647-1F20-495D-8F3E-48994D5FAC71}" type="pres">
      <dgm:prSet presAssocID="{732A06B9-8E4B-4872-9ED2-3C82DA4C5C50}" presName="conn2-1" presStyleLbl="parChTrans1D2" presStyleIdx="5" presStyleCnt="13"/>
      <dgm:spPr/>
    </dgm:pt>
    <dgm:pt modelId="{262317BF-BC85-46EA-A11B-0A11D295CE43}" type="pres">
      <dgm:prSet presAssocID="{732A06B9-8E4B-4872-9ED2-3C82DA4C5C50}" presName="connTx" presStyleLbl="parChTrans1D2" presStyleIdx="5" presStyleCnt="13"/>
      <dgm:spPr/>
    </dgm:pt>
    <dgm:pt modelId="{E31AA838-06D7-4A54-8F84-F74D9D288582}" type="pres">
      <dgm:prSet presAssocID="{FA33D12E-9C83-40EA-A5D5-63A5EDA7569C}" presName="root2" presStyleCnt="0"/>
      <dgm:spPr/>
    </dgm:pt>
    <dgm:pt modelId="{D469257E-4AFE-4BDF-B045-DBDDFD20B29F}" type="pres">
      <dgm:prSet presAssocID="{FA33D12E-9C83-40EA-A5D5-63A5EDA7569C}" presName="LevelTwoTextNode" presStyleLbl="node2" presStyleIdx="5" presStyleCnt="13" custScaleX="181225" custLinFactNeighborX="655" custLinFactNeighborY="3830">
        <dgm:presLayoutVars>
          <dgm:chPref val="3"/>
        </dgm:presLayoutVars>
      </dgm:prSet>
      <dgm:spPr/>
    </dgm:pt>
    <dgm:pt modelId="{FE0AFFA9-6B07-46C9-9BAB-2BCCB3928982}" type="pres">
      <dgm:prSet presAssocID="{FA33D12E-9C83-40EA-A5D5-63A5EDA7569C}" presName="level3hierChild" presStyleCnt="0"/>
      <dgm:spPr/>
    </dgm:pt>
    <dgm:pt modelId="{6B0A3858-2793-4E8F-9CD7-4D6ED003AF76}" type="pres">
      <dgm:prSet presAssocID="{3E6289EC-7821-4F7A-BFD6-F28290E885DB}" presName="conn2-1" presStyleLbl="parChTrans1D2" presStyleIdx="6" presStyleCnt="13"/>
      <dgm:spPr/>
    </dgm:pt>
    <dgm:pt modelId="{B1286CEC-B83D-460D-AE11-F89B5F71B995}" type="pres">
      <dgm:prSet presAssocID="{3E6289EC-7821-4F7A-BFD6-F28290E885DB}" presName="connTx" presStyleLbl="parChTrans1D2" presStyleIdx="6" presStyleCnt="13"/>
      <dgm:spPr/>
    </dgm:pt>
    <dgm:pt modelId="{CC204BC8-A458-4085-AC05-DC690D8DDC81}" type="pres">
      <dgm:prSet presAssocID="{1950536F-EE2C-4FF6-830A-DB6C47230B4B}" presName="root2" presStyleCnt="0"/>
      <dgm:spPr/>
    </dgm:pt>
    <dgm:pt modelId="{5709CEE6-FC38-496B-BBEF-BD29BF079E3F}" type="pres">
      <dgm:prSet presAssocID="{1950536F-EE2C-4FF6-830A-DB6C47230B4B}" presName="LevelTwoTextNode" presStyleLbl="node2" presStyleIdx="6" presStyleCnt="13" custScaleX="181225" custLinFactNeighborX="655" custLinFactNeighborY="3830">
        <dgm:presLayoutVars>
          <dgm:chPref val="3"/>
        </dgm:presLayoutVars>
      </dgm:prSet>
      <dgm:spPr/>
    </dgm:pt>
    <dgm:pt modelId="{DE97F785-A278-482D-B1AD-27660C1628B5}" type="pres">
      <dgm:prSet presAssocID="{1950536F-EE2C-4FF6-830A-DB6C47230B4B}" presName="level3hierChild" presStyleCnt="0"/>
      <dgm:spPr/>
    </dgm:pt>
    <dgm:pt modelId="{71F24D47-C86B-4A57-BA70-4EA2B21CC4AB}" type="pres">
      <dgm:prSet presAssocID="{592F1045-9DF6-4184-A934-550E1085646D}" presName="conn2-1" presStyleLbl="parChTrans1D2" presStyleIdx="7" presStyleCnt="13"/>
      <dgm:spPr/>
    </dgm:pt>
    <dgm:pt modelId="{C9F09336-BE34-4879-9865-353D50C14A71}" type="pres">
      <dgm:prSet presAssocID="{592F1045-9DF6-4184-A934-550E1085646D}" presName="connTx" presStyleLbl="parChTrans1D2" presStyleIdx="7" presStyleCnt="13"/>
      <dgm:spPr/>
    </dgm:pt>
    <dgm:pt modelId="{C2C6F000-F6F1-484C-BA82-14CADE344C23}" type="pres">
      <dgm:prSet presAssocID="{789545AD-4CFB-4C57-83DC-A05CFE98DE42}" presName="root2" presStyleCnt="0"/>
      <dgm:spPr/>
    </dgm:pt>
    <dgm:pt modelId="{B7E52844-58BD-4ABE-ABC3-EA174066A4B7}" type="pres">
      <dgm:prSet presAssocID="{789545AD-4CFB-4C57-83DC-A05CFE98DE42}" presName="LevelTwoTextNode" presStyleLbl="node2" presStyleIdx="7" presStyleCnt="13" custScaleX="181225" custLinFactNeighborY="4643">
        <dgm:presLayoutVars>
          <dgm:chPref val="3"/>
        </dgm:presLayoutVars>
      </dgm:prSet>
      <dgm:spPr/>
    </dgm:pt>
    <dgm:pt modelId="{7AED8CE4-675B-46FD-BBED-A2E00A3716A6}" type="pres">
      <dgm:prSet presAssocID="{789545AD-4CFB-4C57-83DC-A05CFE98DE42}" presName="level3hierChild" presStyleCnt="0"/>
      <dgm:spPr/>
    </dgm:pt>
    <dgm:pt modelId="{F0349A98-A249-4A44-877E-051A2CF4E605}" type="pres">
      <dgm:prSet presAssocID="{3B87674A-8750-47F6-AEA2-1ACFD0F55AD5}" presName="conn2-1" presStyleLbl="parChTrans1D2" presStyleIdx="8" presStyleCnt="13"/>
      <dgm:spPr/>
    </dgm:pt>
    <dgm:pt modelId="{A6912F17-101D-4419-9A2E-73BD1C0B0207}" type="pres">
      <dgm:prSet presAssocID="{3B87674A-8750-47F6-AEA2-1ACFD0F55AD5}" presName="connTx" presStyleLbl="parChTrans1D2" presStyleIdx="8" presStyleCnt="13"/>
      <dgm:spPr/>
    </dgm:pt>
    <dgm:pt modelId="{74F8E2EE-84B0-4DE8-9D47-3CFC51C7D317}" type="pres">
      <dgm:prSet presAssocID="{D39CF173-1A10-4570-BC08-1A8F4EA55125}" presName="root2" presStyleCnt="0"/>
      <dgm:spPr/>
    </dgm:pt>
    <dgm:pt modelId="{4DB9EEEC-CA7C-4A3E-BD4B-278C1481BFD1}" type="pres">
      <dgm:prSet presAssocID="{D39CF173-1A10-4570-BC08-1A8F4EA55125}" presName="LevelTwoTextNode" presStyleLbl="node2" presStyleIdx="8" presStyleCnt="13" custScaleX="181225">
        <dgm:presLayoutVars>
          <dgm:chPref val="3"/>
        </dgm:presLayoutVars>
      </dgm:prSet>
      <dgm:spPr/>
    </dgm:pt>
    <dgm:pt modelId="{A27275C7-7232-4AFC-88E7-74771B96B325}" type="pres">
      <dgm:prSet presAssocID="{D39CF173-1A10-4570-BC08-1A8F4EA55125}" presName="level3hierChild" presStyleCnt="0"/>
      <dgm:spPr/>
    </dgm:pt>
    <dgm:pt modelId="{DC18D0FF-D5AA-49EA-827A-10E316729B3B}" type="pres">
      <dgm:prSet presAssocID="{C56FA3CD-C48F-41FF-AAE5-AA107FD8DE8B}" presName="conn2-1" presStyleLbl="parChTrans1D2" presStyleIdx="9" presStyleCnt="13"/>
      <dgm:spPr/>
    </dgm:pt>
    <dgm:pt modelId="{B7800380-CD63-403D-B0DD-0FF8556B2DEA}" type="pres">
      <dgm:prSet presAssocID="{C56FA3CD-C48F-41FF-AAE5-AA107FD8DE8B}" presName="connTx" presStyleLbl="parChTrans1D2" presStyleIdx="9" presStyleCnt="13"/>
      <dgm:spPr/>
    </dgm:pt>
    <dgm:pt modelId="{FE635D8D-8F63-4F7A-AB70-020433D8F7E3}" type="pres">
      <dgm:prSet presAssocID="{36DEC9BD-49DB-49BE-B808-C2FB0219AF55}" presName="root2" presStyleCnt="0"/>
      <dgm:spPr/>
    </dgm:pt>
    <dgm:pt modelId="{3C486FC4-1701-4E62-96F3-09C45507D70A}" type="pres">
      <dgm:prSet presAssocID="{36DEC9BD-49DB-49BE-B808-C2FB0219AF55}" presName="LevelTwoTextNode" presStyleLbl="node2" presStyleIdx="9" presStyleCnt="13" custScaleX="181225">
        <dgm:presLayoutVars>
          <dgm:chPref val="3"/>
        </dgm:presLayoutVars>
      </dgm:prSet>
      <dgm:spPr/>
    </dgm:pt>
    <dgm:pt modelId="{8009FDDC-28EC-4595-BCFC-E72C2F9421CB}" type="pres">
      <dgm:prSet presAssocID="{36DEC9BD-49DB-49BE-B808-C2FB0219AF55}" presName="level3hierChild" presStyleCnt="0"/>
      <dgm:spPr/>
    </dgm:pt>
    <dgm:pt modelId="{C32364CB-E930-491B-A6D1-4279D0257691}" type="pres">
      <dgm:prSet presAssocID="{1D40B200-09AC-4E1A-846A-0A8FDB2D66C8}" presName="conn2-1" presStyleLbl="parChTrans1D2" presStyleIdx="10" presStyleCnt="13"/>
      <dgm:spPr/>
    </dgm:pt>
    <dgm:pt modelId="{C1739B91-A42F-436F-99C5-E81E542DC5ED}" type="pres">
      <dgm:prSet presAssocID="{1D40B200-09AC-4E1A-846A-0A8FDB2D66C8}" presName="connTx" presStyleLbl="parChTrans1D2" presStyleIdx="10" presStyleCnt="13"/>
      <dgm:spPr/>
    </dgm:pt>
    <dgm:pt modelId="{BCB6F8EF-E280-47AD-8B47-E436B83C3E64}" type="pres">
      <dgm:prSet presAssocID="{86AC5E7E-89EB-4FAF-B1E4-E92C6E894CCC}" presName="root2" presStyleCnt="0"/>
      <dgm:spPr/>
    </dgm:pt>
    <dgm:pt modelId="{135B1EC0-2B2C-4542-B1BF-44917955A586}" type="pres">
      <dgm:prSet presAssocID="{86AC5E7E-89EB-4FAF-B1E4-E92C6E894CCC}" presName="LevelTwoTextNode" presStyleLbl="node2" presStyleIdx="10" presStyleCnt="13" custScaleX="181225">
        <dgm:presLayoutVars>
          <dgm:chPref val="3"/>
        </dgm:presLayoutVars>
      </dgm:prSet>
      <dgm:spPr/>
    </dgm:pt>
    <dgm:pt modelId="{C2433945-BA6E-427C-AB30-4CE04D48C2D6}" type="pres">
      <dgm:prSet presAssocID="{86AC5E7E-89EB-4FAF-B1E4-E92C6E894CCC}" presName="level3hierChild" presStyleCnt="0"/>
      <dgm:spPr/>
    </dgm:pt>
    <dgm:pt modelId="{CBFD3B66-FDE9-4A2B-ABEA-F66650765A72}" type="pres">
      <dgm:prSet presAssocID="{72BDFDF3-7DB8-4E60-9BF2-AC1FA82C2A11}" presName="conn2-1" presStyleLbl="parChTrans1D2" presStyleIdx="11" presStyleCnt="13"/>
      <dgm:spPr/>
    </dgm:pt>
    <dgm:pt modelId="{C57B66D2-5282-46DA-9A74-5F7AE5EE1A8E}" type="pres">
      <dgm:prSet presAssocID="{72BDFDF3-7DB8-4E60-9BF2-AC1FA82C2A11}" presName="connTx" presStyleLbl="parChTrans1D2" presStyleIdx="11" presStyleCnt="13"/>
      <dgm:spPr/>
    </dgm:pt>
    <dgm:pt modelId="{15756B7D-F287-40D5-8E4F-93F2F6462D39}" type="pres">
      <dgm:prSet presAssocID="{02941991-C1BF-43C5-BF32-5FAC1E339D3B}" presName="root2" presStyleCnt="0"/>
      <dgm:spPr/>
    </dgm:pt>
    <dgm:pt modelId="{33CC648A-48B4-4266-9480-CEA91B4C02A8}" type="pres">
      <dgm:prSet presAssocID="{02941991-C1BF-43C5-BF32-5FAC1E339D3B}" presName="LevelTwoTextNode" presStyleLbl="node2" presStyleIdx="11" presStyleCnt="13" custScaleX="181225">
        <dgm:presLayoutVars>
          <dgm:chPref val="3"/>
        </dgm:presLayoutVars>
      </dgm:prSet>
      <dgm:spPr/>
    </dgm:pt>
    <dgm:pt modelId="{585A5F8D-DA58-4C17-BA38-B71ACDC7CA97}" type="pres">
      <dgm:prSet presAssocID="{02941991-C1BF-43C5-BF32-5FAC1E339D3B}" presName="level3hierChild" presStyleCnt="0"/>
      <dgm:spPr/>
    </dgm:pt>
    <dgm:pt modelId="{16132CE4-1904-474A-B0E1-B4CCF08080F3}" type="pres">
      <dgm:prSet presAssocID="{55E2F6FB-A9F7-4D4C-B703-CCF927BF412A}" presName="conn2-1" presStyleLbl="parChTrans1D2" presStyleIdx="12" presStyleCnt="13"/>
      <dgm:spPr/>
    </dgm:pt>
    <dgm:pt modelId="{A716C969-101E-4169-B855-BC3DF238C73A}" type="pres">
      <dgm:prSet presAssocID="{55E2F6FB-A9F7-4D4C-B703-CCF927BF412A}" presName="connTx" presStyleLbl="parChTrans1D2" presStyleIdx="12" presStyleCnt="13"/>
      <dgm:spPr/>
    </dgm:pt>
    <dgm:pt modelId="{45CB69CE-CAAE-43A5-92BF-988DADC45220}" type="pres">
      <dgm:prSet presAssocID="{BA860F66-7D71-4702-8A4F-6A8128A479C3}" presName="root2" presStyleCnt="0"/>
      <dgm:spPr/>
    </dgm:pt>
    <dgm:pt modelId="{FBDC3FAA-EC3D-42C7-98D4-4735B8A97303}" type="pres">
      <dgm:prSet presAssocID="{BA860F66-7D71-4702-8A4F-6A8128A479C3}" presName="LevelTwoTextNode" presStyleLbl="node2" presStyleIdx="12" presStyleCnt="13" custScaleX="181225">
        <dgm:presLayoutVars>
          <dgm:chPref val="3"/>
        </dgm:presLayoutVars>
      </dgm:prSet>
      <dgm:spPr/>
    </dgm:pt>
    <dgm:pt modelId="{E4E8F079-268A-4F2D-9312-8D8D194445B5}" type="pres">
      <dgm:prSet presAssocID="{BA860F66-7D71-4702-8A4F-6A8128A479C3}" presName="level3hierChild" presStyleCnt="0"/>
      <dgm:spPr/>
    </dgm:pt>
  </dgm:ptLst>
  <dgm:cxnLst>
    <dgm:cxn modelId="{DA38FB01-97BC-489A-930B-7BDBE23B4126}" srcId="{A16715B8-C451-4E1D-8191-B4B3CBBD839A}" destId="{86AC5E7E-89EB-4FAF-B1E4-E92C6E894CCC}" srcOrd="10" destOrd="0" parTransId="{1D40B200-09AC-4E1A-846A-0A8FDB2D66C8}" sibTransId="{7C4F08E4-CDB3-4BBF-8A8C-48413077674F}"/>
    <dgm:cxn modelId="{C2D5D304-F2FF-46F4-8D6E-F7B515087DE7}" type="presOf" srcId="{09B18473-93B6-464C-808D-0CE7F555D7AD}" destId="{6EBBDDD2-8951-4334-B455-4B3F220771FF}" srcOrd="0" destOrd="0" presId="urn:microsoft.com/office/officeart/2008/layout/HorizontalMultiLevelHierarchy"/>
    <dgm:cxn modelId="{25EB300A-A743-415D-B0FE-91B74D1CCED6}" type="presOf" srcId="{73F42003-74E8-4275-928C-98A66FD3136D}" destId="{093AC6C8-2197-49E2-9D1F-47D6487B117D}" srcOrd="0" destOrd="0" presId="urn:microsoft.com/office/officeart/2008/layout/HorizontalMultiLevelHierarchy"/>
    <dgm:cxn modelId="{AD109A0D-76F6-4A42-9180-358F7A2341A5}" type="presOf" srcId="{1950536F-EE2C-4FF6-830A-DB6C47230B4B}" destId="{5709CEE6-FC38-496B-BBEF-BD29BF079E3F}" srcOrd="0" destOrd="0" presId="urn:microsoft.com/office/officeart/2008/layout/HorizontalMultiLevelHierarchy"/>
    <dgm:cxn modelId="{CBAF0E13-48D0-4265-88C9-C9949145E350}" type="presOf" srcId="{7FC43086-570B-497C-A9B8-80ACF4355A80}" destId="{46D2F9B6-59F2-463B-9D00-3B55E12EFFA4}" srcOrd="0" destOrd="0" presId="urn:microsoft.com/office/officeart/2008/layout/HorizontalMultiLevelHierarchy"/>
    <dgm:cxn modelId="{F49BE41B-5D9F-4461-8BD4-5ABD3ADA0984}" srcId="{A16715B8-C451-4E1D-8191-B4B3CBBD839A}" destId="{7FC43086-570B-497C-A9B8-80ACF4355A80}" srcOrd="1" destOrd="0" parTransId="{8660BF29-2010-4A30-8555-34FF7CEA54FB}" sibTransId="{5FB8FD16-9176-476E-8475-6EAA5A701145}"/>
    <dgm:cxn modelId="{420B7A1E-312B-4384-B582-20C053A3F953}" type="presOf" srcId="{50B257C1-7080-41FD-8B3D-39D8574F77DF}" destId="{B9159AB6-7C7C-4851-B79C-8C19B1E0B5C8}" srcOrd="0" destOrd="0" presId="urn:microsoft.com/office/officeart/2008/layout/HorizontalMultiLevelHierarchy"/>
    <dgm:cxn modelId="{BE7A6226-691E-4724-923E-24CA4646D395}" type="presOf" srcId="{D15AEC4E-D7B3-4D47-BBDD-3E7073D344C9}" destId="{B0B67FE2-BC2C-4451-B5D0-51C9450E76AC}" srcOrd="0" destOrd="0" presId="urn:microsoft.com/office/officeart/2008/layout/HorizontalMultiLevelHierarchy"/>
    <dgm:cxn modelId="{9F850B28-C35F-47A4-9F2D-854FFAD95879}" type="presOf" srcId="{1576436B-A628-4A61-8866-767E5E27CE93}" destId="{501494BB-F1BF-406F-9DA5-E70B9BE4C8C0}" srcOrd="1" destOrd="0" presId="urn:microsoft.com/office/officeart/2008/layout/HorizontalMultiLevelHierarchy"/>
    <dgm:cxn modelId="{92CD7229-95C6-4DBA-A2C2-CFCB138427CD}" type="presOf" srcId="{592F1045-9DF6-4184-A934-550E1085646D}" destId="{71F24D47-C86B-4A57-BA70-4EA2B21CC4AB}" srcOrd="0" destOrd="0" presId="urn:microsoft.com/office/officeart/2008/layout/HorizontalMultiLevelHierarchy"/>
    <dgm:cxn modelId="{95C01A31-EE10-4A8A-8E2D-E9E3AA584077}" type="presOf" srcId="{BA860F66-7D71-4702-8A4F-6A8128A479C3}" destId="{FBDC3FAA-EC3D-42C7-98D4-4735B8A97303}" srcOrd="0" destOrd="0" presId="urn:microsoft.com/office/officeart/2008/layout/HorizontalMultiLevelHierarchy"/>
    <dgm:cxn modelId="{981C2532-CF0B-4101-888B-3A24F4C88B07}" srcId="{A16715B8-C451-4E1D-8191-B4B3CBBD839A}" destId="{FA33D12E-9C83-40EA-A5D5-63A5EDA7569C}" srcOrd="5" destOrd="0" parTransId="{732A06B9-8E4B-4872-9ED2-3C82DA4C5C50}" sibTransId="{DA8201D4-A8DB-450E-91C1-44123BD506AE}"/>
    <dgm:cxn modelId="{FEC0FD34-00B4-474F-BC34-D1E03A377983}" type="presOf" srcId="{3B87674A-8750-47F6-AEA2-1ACFD0F55AD5}" destId="{F0349A98-A249-4A44-877E-051A2CF4E605}" srcOrd="0" destOrd="0" presId="urn:microsoft.com/office/officeart/2008/layout/HorizontalMultiLevelHierarchy"/>
    <dgm:cxn modelId="{7681B436-94CB-4BC2-86FE-E3F3892CB29E}" srcId="{A16715B8-C451-4E1D-8191-B4B3CBBD839A}" destId="{09B18473-93B6-464C-808D-0CE7F555D7AD}" srcOrd="2" destOrd="0" parTransId="{50B257C1-7080-41FD-8B3D-39D8574F77DF}" sibTransId="{A45B1B33-83A0-427B-965C-027CC88F9655}"/>
    <dgm:cxn modelId="{382CE436-212E-4FFF-84D0-F985067FD6FF}" type="presOf" srcId="{3B87674A-8750-47F6-AEA2-1ACFD0F55AD5}" destId="{A6912F17-101D-4419-9A2E-73BD1C0B0207}" srcOrd="1" destOrd="0" presId="urn:microsoft.com/office/officeart/2008/layout/HorizontalMultiLevelHierarchy"/>
    <dgm:cxn modelId="{E0E5113C-98CA-4082-8FEC-84C3AB059117}" type="presOf" srcId="{6EB71481-80E7-4793-B14E-E953938F5782}" destId="{3ACF3F0F-DC10-4734-9F7C-E29D355BA7EE}" srcOrd="1" destOrd="0" presId="urn:microsoft.com/office/officeart/2008/layout/HorizontalMultiLevelHierarchy"/>
    <dgm:cxn modelId="{9435A944-7C6A-4242-A456-581665BA8644}" type="presOf" srcId="{55E2F6FB-A9F7-4D4C-B703-CCF927BF412A}" destId="{16132CE4-1904-474A-B0E1-B4CCF08080F3}" srcOrd="0" destOrd="0" presId="urn:microsoft.com/office/officeart/2008/layout/HorizontalMultiLevelHierarchy"/>
    <dgm:cxn modelId="{D798F767-AC81-4319-9E7C-6589EF25D2A3}" type="presOf" srcId="{C56FA3CD-C48F-41FF-AAE5-AA107FD8DE8B}" destId="{B7800380-CD63-403D-B0DD-0FF8556B2DEA}" srcOrd="1" destOrd="0" presId="urn:microsoft.com/office/officeart/2008/layout/HorizontalMultiLevelHierarchy"/>
    <dgm:cxn modelId="{41445E4A-371A-4501-926C-C5E163037FF9}" srcId="{A16715B8-C451-4E1D-8191-B4B3CBBD839A}" destId="{537FACFB-BE60-4FCB-99F8-25A0E2F9D708}" srcOrd="3" destOrd="0" parTransId="{560CF49A-B9C3-47D8-8AB4-7A707599B216}" sibTransId="{4DA22CE3-0553-4B9C-9B64-0F8B8DCA4BEF}"/>
    <dgm:cxn modelId="{1DD9A152-5619-4B65-BB29-6BE60D082F02}" type="presOf" srcId="{560CF49A-B9C3-47D8-8AB4-7A707599B216}" destId="{D979CA31-27BC-4462-B52A-4E3480AA6BAE}" srcOrd="1" destOrd="0" presId="urn:microsoft.com/office/officeart/2008/layout/HorizontalMultiLevelHierarchy"/>
    <dgm:cxn modelId="{B76EE072-9DF3-449A-BBB7-ECF097475063}" type="presOf" srcId="{50B257C1-7080-41FD-8B3D-39D8574F77DF}" destId="{D2855AED-34AD-40B1-8AB0-AC37788B6ABC}" srcOrd="1" destOrd="0" presId="urn:microsoft.com/office/officeart/2008/layout/HorizontalMultiLevelHierarchy"/>
    <dgm:cxn modelId="{2147DE53-BAA1-43AE-ABA6-5ECD42DCFB48}" srcId="{A16715B8-C451-4E1D-8191-B4B3CBBD839A}" destId="{D39CF173-1A10-4570-BC08-1A8F4EA55125}" srcOrd="8" destOrd="0" parTransId="{3B87674A-8750-47F6-AEA2-1ACFD0F55AD5}" sibTransId="{E26FFE25-211A-4CFF-881B-47AE96FD902B}"/>
    <dgm:cxn modelId="{FDBAC355-1A02-4F20-B2D6-90F8D454F446}" srcId="{A16715B8-C451-4E1D-8191-B4B3CBBD839A}" destId="{02941991-C1BF-43C5-BF32-5FAC1E339D3B}" srcOrd="11" destOrd="0" parTransId="{72BDFDF3-7DB8-4E60-9BF2-AC1FA82C2A11}" sibTransId="{508C3CCB-18F6-4946-810D-68BF9B585B32}"/>
    <dgm:cxn modelId="{384EE95A-E023-4A12-AFE0-E680F6A8B10A}" type="presOf" srcId="{36DEC9BD-49DB-49BE-B808-C2FB0219AF55}" destId="{3C486FC4-1701-4E62-96F3-09C45507D70A}" srcOrd="0" destOrd="0" presId="urn:microsoft.com/office/officeart/2008/layout/HorizontalMultiLevelHierarchy"/>
    <dgm:cxn modelId="{D9CAD380-6A02-4384-8B3C-6EC9F47A7429}" type="presOf" srcId="{537FACFB-BE60-4FCB-99F8-25A0E2F9D708}" destId="{ECD1E4B6-0D6A-4CD3-95AB-FC10A52257EC}" srcOrd="0" destOrd="0" presId="urn:microsoft.com/office/officeart/2008/layout/HorizontalMultiLevelHierarchy"/>
    <dgm:cxn modelId="{D4748883-E714-4FA5-8470-2F2C54B9213B}" type="presOf" srcId="{1D40B200-09AC-4E1A-846A-0A8FDB2D66C8}" destId="{C1739B91-A42F-436F-99C5-E81E542DC5ED}" srcOrd="1" destOrd="0" presId="urn:microsoft.com/office/officeart/2008/layout/HorizontalMultiLevelHierarchy"/>
    <dgm:cxn modelId="{578CF588-1ABC-4F03-836B-BCB5FE3D187A}" type="presOf" srcId="{6EB71481-80E7-4793-B14E-E953938F5782}" destId="{8214476F-8D45-4962-80EE-E63985086207}" srcOrd="0" destOrd="0" presId="urn:microsoft.com/office/officeart/2008/layout/HorizontalMultiLevelHierarchy"/>
    <dgm:cxn modelId="{D8836A89-81E2-4AE3-9438-9AFB5DAF6573}" type="presOf" srcId="{A16715B8-C451-4E1D-8191-B4B3CBBD839A}" destId="{23DAAC95-CC92-465E-9F84-AF9DC2DD35E9}" srcOrd="0" destOrd="0" presId="urn:microsoft.com/office/officeart/2008/layout/HorizontalMultiLevelHierarchy"/>
    <dgm:cxn modelId="{8E19AC8A-223C-4F64-97DB-2B08D3B28F4C}" type="presOf" srcId="{55E2F6FB-A9F7-4D4C-B703-CCF927BF412A}" destId="{A716C969-101E-4169-B855-BC3DF238C73A}" srcOrd="1" destOrd="0" presId="urn:microsoft.com/office/officeart/2008/layout/HorizontalMultiLevelHierarchy"/>
    <dgm:cxn modelId="{F4A4BC8B-F643-4FB4-8A32-8A2CB38885C4}" type="presOf" srcId="{592F1045-9DF6-4184-A934-550E1085646D}" destId="{C9F09336-BE34-4879-9865-353D50C14A71}" srcOrd="1" destOrd="0" presId="urn:microsoft.com/office/officeart/2008/layout/HorizontalMultiLevelHierarchy"/>
    <dgm:cxn modelId="{895CA68E-27C0-4269-AA7F-468DB3A0506C}" type="presOf" srcId="{86AC5E7E-89EB-4FAF-B1E4-E92C6E894CCC}" destId="{135B1EC0-2B2C-4542-B1BF-44917955A586}" srcOrd="0" destOrd="0" presId="urn:microsoft.com/office/officeart/2008/layout/HorizontalMultiLevelHierarchy"/>
    <dgm:cxn modelId="{25CF0E8F-B7AF-4C68-A160-ADC2D1C46D66}" srcId="{A16715B8-C451-4E1D-8191-B4B3CBBD839A}" destId="{BA860F66-7D71-4702-8A4F-6A8128A479C3}" srcOrd="12" destOrd="0" parTransId="{55E2F6FB-A9F7-4D4C-B703-CCF927BF412A}" sibTransId="{81F937E6-D9C3-4A6A-A97F-BAFBC0850AB9}"/>
    <dgm:cxn modelId="{1B257A93-79A7-4AAF-A086-C7555B3116D0}" srcId="{A16715B8-C451-4E1D-8191-B4B3CBBD839A}" destId="{1950536F-EE2C-4FF6-830A-DB6C47230B4B}" srcOrd="6" destOrd="0" parTransId="{3E6289EC-7821-4F7A-BFD6-F28290E885DB}" sibTransId="{76B10929-3F3E-4059-891E-2E3289439827}"/>
    <dgm:cxn modelId="{1E0E3995-0EFD-41CF-8D8D-C248B529071F}" type="presOf" srcId="{72BDFDF3-7DB8-4E60-9BF2-AC1FA82C2A11}" destId="{CBFD3B66-FDE9-4A2B-ABEA-F66650765A72}" srcOrd="0" destOrd="0" presId="urn:microsoft.com/office/officeart/2008/layout/HorizontalMultiLevelHierarchy"/>
    <dgm:cxn modelId="{40D4689E-CE76-47ED-BB95-B9CD11B52129}" type="presOf" srcId="{3E6289EC-7821-4F7A-BFD6-F28290E885DB}" destId="{B1286CEC-B83D-460D-AE11-F89B5F71B995}" srcOrd="1" destOrd="0" presId="urn:microsoft.com/office/officeart/2008/layout/HorizontalMultiLevelHierarchy"/>
    <dgm:cxn modelId="{36740EA0-2E0A-4797-A6E2-3BADAD67A55E}" type="presOf" srcId="{3E6289EC-7821-4F7A-BFD6-F28290E885DB}" destId="{6B0A3858-2793-4E8F-9CD7-4D6ED003AF76}" srcOrd="0" destOrd="0" presId="urn:microsoft.com/office/officeart/2008/layout/HorizontalMultiLevelHierarchy"/>
    <dgm:cxn modelId="{E46C08A1-E677-4074-99F9-0803F9F79945}" type="presOf" srcId="{8660BF29-2010-4A30-8555-34FF7CEA54FB}" destId="{C6589D4B-31D6-4090-BC3B-4F615700DB30}" srcOrd="1" destOrd="0" presId="urn:microsoft.com/office/officeart/2008/layout/HorizontalMultiLevelHierarchy"/>
    <dgm:cxn modelId="{225297A2-6334-4164-96C3-1A198AFA044C}" srcId="{A16715B8-C451-4E1D-8191-B4B3CBBD839A}" destId="{36DEC9BD-49DB-49BE-B808-C2FB0219AF55}" srcOrd="9" destOrd="0" parTransId="{C56FA3CD-C48F-41FF-AAE5-AA107FD8DE8B}" sibTransId="{C94CEC24-34DD-49FA-B107-247F078F6BA1}"/>
    <dgm:cxn modelId="{539AF7A2-138C-4D2E-8CE1-67CE18E464D1}" srcId="{A16715B8-C451-4E1D-8191-B4B3CBBD839A}" destId="{B26408E4-37DD-4216-A274-5D80E40DA475}" srcOrd="4" destOrd="0" parTransId="{6EB71481-80E7-4793-B14E-E953938F5782}" sibTransId="{0ED31DE3-B738-4CF6-ACA7-5ABA2AF127AE}"/>
    <dgm:cxn modelId="{382F4EA3-9443-403F-B451-65919B471DCF}" type="presOf" srcId="{789545AD-4CFB-4C57-83DC-A05CFE98DE42}" destId="{B7E52844-58BD-4ABE-ABC3-EA174066A4B7}" srcOrd="0" destOrd="0" presId="urn:microsoft.com/office/officeart/2008/layout/HorizontalMultiLevelHierarchy"/>
    <dgm:cxn modelId="{5B4F9CA8-3757-4438-966F-B4FC0EFA2E32}" type="presOf" srcId="{1576436B-A628-4A61-8866-767E5E27CE93}" destId="{2FF204CE-AC94-4E8F-B059-5EB34D058E31}" srcOrd="0" destOrd="0" presId="urn:microsoft.com/office/officeart/2008/layout/HorizontalMultiLevelHierarchy"/>
    <dgm:cxn modelId="{E23F8AAA-C38D-4CF2-B6F2-4A757D845504}" type="presOf" srcId="{72BDFDF3-7DB8-4E60-9BF2-AC1FA82C2A11}" destId="{C57B66D2-5282-46DA-9A74-5F7AE5EE1A8E}" srcOrd="1" destOrd="0" presId="urn:microsoft.com/office/officeart/2008/layout/HorizontalMultiLevelHierarchy"/>
    <dgm:cxn modelId="{01204BAF-5844-4751-A79F-A8E2C384E090}" type="presOf" srcId="{B26408E4-37DD-4216-A274-5D80E40DA475}" destId="{AE2B3669-7407-4FF3-81D2-D2CAA84E7077}" srcOrd="0" destOrd="0" presId="urn:microsoft.com/office/officeart/2008/layout/HorizontalMultiLevelHierarchy"/>
    <dgm:cxn modelId="{F64882B2-8FB7-49E3-9D88-49715691C5CA}" srcId="{73F42003-74E8-4275-928C-98A66FD3136D}" destId="{A16715B8-C451-4E1D-8191-B4B3CBBD839A}" srcOrd="0" destOrd="0" parTransId="{2A409902-0CA0-4620-B5B1-124CECE45E5C}" sibTransId="{769699B3-93A4-46F8-8160-265F5EBE93D7}"/>
    <dgm:cxn modelId="{E44024B3-5A39-4024-92EA-EF965FA4E1A4}" type="presOf" srcId="{D39CF173-1A10-4570-BC08-1A8F4EA55125}" destId="{4DB9EEEC-CA7C-4A3E-BD4B-278C1481BFD1}" srcOrd="0" destOrd="0" presId="urn:microsoft.com/office/officeart/2008/layout/HorizontalMultiLevelHierarchy"/>
    <dgm:cxn modelId="{AA9250CA-269D-4365-AFA4-FDA4BB94A5FF}" type="presOf" srcId="{732A06B9-8E4B-4872-9ED2-3C82DA4C5C50}" destId="{04465647-1F20-495D-8F3E-48994D5FAC71}" srcOrd="0" destOrd="0" presId="urn:microsoft.com/office/officeart/2008/layout/HorizontalMultiLevelHierarchy"/>
    <dgm:cxn modelId="{9014C9CD-796A-47F7-ACCD-098496CE7B08}" srcId="{A16715B8-C451-4E1D-8191-B4B3CBBD839A}" destId="{789545AD-4CFB-4C57-83DC-A05CFE98DE42}" srcOrd="7" destOrd="0" parTransId="{592F1045-9DF6-4184-A934-550E1085646D}" sibTransId="{216A1921-1ED4-4F34-ADEE-73964546AD99}"/>
    <dgm:cxn modelId="{E99182D5-6745-464E-B103-2A9982FEBEF6}" srcId="{A16715B8-C451-4E1D-8191-B4B3CBBD839A}" destId="{D15AEC4E-D7B3-4D47-BBDD-3E7073D344C9}" srcOrd="0" destOrd="0" parTransId="{1576436B-A628-4A61-8866-767E5E27CE93}" sibTransId="{7A229A48-8849-4355-AE3B-C13B9396A4CE}"/>
    <dgm:cxn modelId="{2A0D85D7-A110-49C3-9E4D-28660EFB3A75}" type="presOf" srcId="{560CF49A-B9C3-47D8-8AB4-7A707599B216}" destId="{A49D9663-618A-465F-8219-143A3DFA0000}" srcOrd="0" destOrd="0" presId="urn:microsoft.com/office/officeart/2008/layout/HorizontalMultiLevelHierarchy"/>
    <dgm:cxn modelId="{1F9897DA-45A5-4CB6-8AE4-98E1A3B3E51C}" type="presOf" srcId="{732A06B9-8E4B-4872-9ED2-3C82DA4C5C50}" destId="{262317BF-BC85-46EA-A11B-0A11D295CE43}" srcOrd="1" destOrd="0" presId="urn:microsoft.com/office/officeart/2008/layout/HorizontalMultiLevelHierarchy"/>
    <dgm:cxn modelId="{3ADE8DEA-DA4C-4E0A-B7DE-5EB22A57A878}" type="presOf" srcId="{8660BF29-2010-4A30-8555-34FF7CEA54FB}" destId="{169555DB-DECF-4CC8-B84B-4D8E010EF2DF}" srcOrd="0" destOrd="0" presId="urn:microsoft.com/office/officeart/2008/layout/HorizontalMultiLevelHierarchy"/>
    <dgm:cxn modelId="{023C55EC-FA34-4632-AD07-98569A0174CD}" type="presOf" srcId="{1D40B200-09AC-4E1A-846A-0A8FDB2D66C8}" destId="{C32364CB-E930-491B-A6D1-4279D0257691}" srcOrd="0" destOrd="0" presId="urn:microsoft.com/office/officeart/2008/layout/HorizontalMultiLevelHierarchy"/>
    <dgm:cxn modelId="{E851DFF0-5008-43E1-B7DB-69F09DF544B5}" type="presOf" srcId="{02941991-C1BF-43C5-BF32-5FAC1E339D3B}" destId="{33CC648A-48B4-4266-9480-CEA91B4C02A8}" srcOrd="0" destOrd="0" presId="urn:microsoft.com/office/officeart/2008/layout/HorizontalMultiLevelHierarchy"/>
    <dgm:cxn modelId="{D5EDE2F0-3375-48F4-AFF5-45310AD7017A}" type="presOf" srcId="{FA33D12E-9C83-40EA-A5D5-63A5EDA7569C}" destId="{D469257E-4AFE-4BDF-B045-DBDDFD20B29F}" srcOrd="0" destOrd="0" presId="urn:microsoft.com/office/officeart/2008/layout/HorizontalMultiLevelHierarchy"/>
    <dgm:cxn modelId="{7CA9DDFA-19B6-4CAB-A7CD-57748B09B818}" type="presOf" srcId="{C56FA3CD-C48F-41FF-AAE5-AA107FD8DE8B}" destId="{DC18D0FF-D5AA-49EA-827A-10E316729B3B}" srcOrd="0" destOrd="0" presId="urn:microsoft.com/office/officeart/2008/layout/HorizontalMultiLevelHierarchy"/>
    <dgm:cxn modelId="{211BC570-EC7E-462A-A973-6EB284CAFE1F}" type="presParOf" srcId="{093AC6C8-2197-49E2-9D1F-47D6487B117D}" destId="{EEB2FE73-0295-4F59-9DB2-0506D42528FE}" srcOrd="0" destOrd="0" presId="urn:microsoft.com/office/officeart/2008/layout/HorizontalMultiLevelHierarchy"/>
    <dgm:cxn modelId="{9B8897B0-CA04-4F95-9C5A-4936F28F3B21}" type="presParOf" srcId="{EEB2FE73-0295-4F59-9DB2-0506D42528FE}" destId="{23DAAC95-CC92-465E-9F84-AF9DC2DD35E9}" srcOrd="0" destOrd="0" presId="urn:microsoft.com/office/officeart/2008/layout/HorizontalMultiLevelHierarchy"/>
    <dgm:cxn modelId="{98E20D1D-C257-4323-8DA3-11BE5C007E28}" type="presParOf" srcId="{EEB2FE73-0295-4F59-9DB2-0506D42528FE}" destId="{F0EFA562-8CC7-4CC9-AF87-5A00F1157F9D}" srcOrd="1" destOrd="0" presId="urn:microsoft.com/office/officeart/2008/layout/HorizontalMultiLevelHierarchy"/>
    <dgm:cxn modelId="{F03C7E81-EAA1-4C41-B87B-B312A51773A5}" type="presParOf" srcId="{F0EFA562-8CC7-4CC9-AF87-5A00F1157F9D}" destId="{2FF204CE-AC94-4E8F-B059-5EB34D058E31}" srcOrd="0" destOrd="0" presId="urn:microsoft.com/office/officeart/2008/layout/HorizontalMultiLevelHierarchy"/>
    <dgm:cxn modelId="{90404BD0-CAB2-48CA-AEE1-ED9B9DD26477}" type="presParOf" srcId="{2FF204CE-AC94-4E8F-B059-5EB34D058E31}" destId="{501494BB-F1BF-406F-9DA5-E70B9BE4C8C0}" srcOrd="0" destOrd="0" presId="urn:microsoft.com/office/officeart/2008/layout/HorizontalMultiLevelHierarchy"/>
    <dgm:cxn modelId="{8C8CA71F-C166-4183-B027-17D6F1780628}" type="presParOf" srcId="{F0EFA562-8CC7-4CC9-AF87-5A00F1157F9D}" destId="{D3FA8314-53C3-4751-A8FC-87D060996D7F}" srcOrd="1" destOrd="0" presId="urn:microsoft.com/office/officeart/2008/layout/HorizontalMultiLevelHierarchy"/>
    <dgm:cxn modelId="{36FF3A52-995C-4259-867E-D02FAB7CE345}" type="presParOf" srcId="{D3FA8314-53C3-4751-A8FC-87D060996D7F}" destId="{B0B67FE2-BC2C-4451-B5D0-51C9450E76AC}" srcOrd="0" destOrd="0" presId="urn:microsoft.com/office/officeart/2008/layout/HorizontalMultiLevelHierarchy"/>
    <dgm:cxn modelId="{B706693F-CCD9-4A0C-8BAB-65260C96E4D9}" type="presParOf" srcId="{D3FA8314-53C3-4751-A8FC-87D060996D7F}" destId="{5567C737-818C-46A4-B300-C3318D286FB5}" srcOrd="1" destOrd="0" presId="urn:microsoft.com/office/officeart/2008/layout/HorizontalMultiLevelHierarchy"/>
    <dgm:cxn modelId="{FECBED34-7B81-47AD-A560-48EF95BB72DE}" type="presParOf" srcId="{F0EFA562-8CC7-4CC9-AF87-5A00F1157F9D}" destId="{169555DB-DECF-4CC8-B84B-4D8E010EF2DF}" srcOrd="2" destOrd="0" presId="urn:microsoft.com/office/officeart/2008/layout/HorizontalMultiLevelHierarchy"/>
    <dgm:cxn modelId="{8C2E2A27-2070-4830-B426-4AFF2D7908F6}" type="presParOf" srcId="{169555DB-DECF-4CC8-B84B-4D8E010EF2DF}" destId="{C6589D4B-31D6-4090-BC3B-4F615700DB30}" srcOrd="0" destOrd="0" presId="urn:microsoft.com/office/officeart/2008/layout/HorizontalMultiLevelHierarchy"/>
    <dgm:cxn modelId="{745D85BD-DBEB-4667-895B-8F1ED2452443}" type="presParOf" srcId="{F0EFA562-8CC7-4CC9-AF87-5A00F1157F9D}" destId="{7EDB563A-2DB4-4522-AA32-57831A4436CB}" srcOrd="3" destOrd="0" presId="urn:microsoft.com/office/officeart/2008/layout/HorizontalMultiLevelHierarchy"/>
    <dgm:cxn modelId="{5830A71C-6571-4840-9C9D-B2AF20B1FA58}" type="presParOf" srcId="{7EDB563A-2DB4-4522-AA32-57831A4436CB}" destId="{46D2F9B6-59F2-463B-9D00-3B55E12EFFA4}" srcOrd="0" destOrd="0" presId="urn:microsoft.com/office/officeart/2008/layout/HorizontalMultiLevelHierarchy"/>
    <dgm:cxn modelId="{4E3C9BB1-92FF-4435-8A35-CF2D2DB93477}" type="presParOf" srcId="{7EDB563A-2DB4-4522-AA32-57831A4436CB}" destId="{C46F5B7A-B8A2-4EE7-AFC7-BE4643623C1B}" srcOrd="1" destOrd="0" presId="urn:microsoft.com/office/officeart/2008/layout/HorizontalMultiLevelHierarchy"/>
    <dgm:cxn modelId="{6FC3290A-4B4B-4CAF-A886-AD796EFBD3A6}" type="presParOf" srcId="{F0EFA562-8CC7-4CC9-AF87-5A00F1157F9D}" destId="{B9159AB6-7C7C-4851-B79C-8C19B1E0B5C8}" srcOrd="4" destOrd="0" presId="urn:microsoft.com/office/officeart/2008/layout/HorizontalMultiLevelHierarchy"/>
    <dgm:cxn modelId="{90E2974B-99FC-4471-9195-BFBDC666FF99}" type="presParOf" srcId="{B9159AB6-7C7C-4851-B79C-8C19B1E0B5C8}" destId="{D2855AED-34AD-40B1-8AB0-AC37788B6ABC}" srcOrd="0" destOrd="0" presId="urn:microsoft.com/office/officeart/2008/layout/HorizontalMultiLevelHierarchy"/>
    <dgm:cxn modelId="{58B1DF57-200F-410A-971C-7718A8F86164}" type="presParOf" srcId="{F0EFA562-8CC7-4CC9-AF87-5A00F1157F9D}" destId="{EFB83964-F0BC-42FA-AF9F-5BA2DDD74B97}" srcOrd="5" destOrd="0" presId="urn:microsoft.com/office/officeart/2008/layout/HorizontalMultiLevelHierarchy"/>
    <dgm:cxn modelId="{E49F5A96-B46E-44A3-B8C3-76B79873566A}" type="presParOf" srcId="{EFB83964-F0BC-42FA-AF9F-5BA2DDD74B97}" destId="{6EBBDDD2-8951-4334-B455-4B3F220771FF}" srcOrd="0" destOrd="0" presId="urn:microsoft.com/office/officeart/2008/layout/HorizontalMultiLevelHierarchy"/>
    <dgm:cxn modelId="{12E4ECAA-6234-4AAF-8F82-C7615B9DD924}" type="presParOf" srcId="{EFB83964-F0BC-42FA-AF9F-5BA2DDD74B97}" destId="{CFF3DAE5-65BC-4FAD-80B6-6D434F5A1908}" srcOrd="1" destOrd="0" presId="urn:microsoft.com/office/officeart/2008/layout/HorizontalMultiLevelHierarchy"/>
    <dgm:cxn modelId="{32E4054A-0F71-4A52-80AF-CA2968D2091C}" type="presParOf" srcId="{F0EFA562-8CC7-4CC9-AF87-5A00F1157F9D}" destId="{A49D9663-618A-465F-8219-143A3DFA0000}" srcOrd="6" destOrd="0" presId="urn:microsoft.com/office/officeart/2008/layout/HorizontalMultiLevelHierarchy"/>
    <dgm:cxn modelId="{F5B320A2-FD4A-437C-A3DD-5253A53F707E}" type="presParOf" srcId="{A49D9663-618A-465F-8219-143A3DFA0000}" destId="{D979CA31-27BC-4462-B52A-4E3480AA6BAE}" srcOrd="0" destOrd="0" presId="urn:microsoft.com/office/officeart/2008/layout/HorizontalMultiLevelHierarchy"/>
    <dgm:cxn modelId="{87CC1917-3285-4593-8F11-22A4844F49FD}" type="presParOf" srcId="{F0EFA562-8CC7-4CC9-AF87-5A00F1157F9D}" destId="{3EC85780-A81F-4197-9CED-BBFDA61A6B3C}" srcOrd="7" destOrd="0" presId="urn:microsoft.com/office/officeart/2008/layout/HorizontalMultiLevelHierarchy"/>
    <dgm:cxn modelId="{71CB9DE4-E67D-4F49-A149-6FD82D65751D}" type="presParOf" srcId="{3EC85780-A81F-4197-9CED-BBFDA61A6B3C}" destId="{ECD1E4B6-0D6A-4CD3-95AB-FC10A52257EC}" srcOrd="0" destOrd="0" presId="urn:microsoft.com/office/officeart/2008/layout/HorizontalMultiLevelHierarchy"/>
    <dgm:cxn modelId="{3DC2F3CE-D95D-4E16-829F-F055A9A6EFEE}" type="presParOf" srcId="{3EC85780-A81F-4197-9CED-BBFDA61A6B3C}" destId="{37D518EF-A590-455B-B0CD-86840ADF83AE}" srcOrd="1" destOrd="0" presId="urn:microsoft.com/office/officeart/2008/layout/HorizontalMultiLevelHierarchy"/>
    <dgm:cxn modelId="{853616F7-B1C0-4ABF-8D88-EC3A8C8D0FF9}" type="presParOf" srcId="{F0EFA562-8CC7-4CC9-AF87-5A00F1157F9D}" destId="{8214476F-8D45-4962-80EE-E63985086207}" srcOrd="8" destOrd="0" presId="urn:microsoft.com/office/officeart/2008/layout/HorizontalMultiLevelHierarchy"/>
    <dgm:cxn modelId="{4DF774F9-0A54-4149-82D1-FDED0C1160B1}" type="presParOf" srcId="{8214476F-8D45-4962-80EE-E63985086207}" destId="{3ACF3F0F-DC10-4734-9F7C-E29D355BA7EE}" srcOrd="0" destOrd="0" presId="urn:microsoft.com/office/officeart/2008/layout/HorizontalMultiLevelHierarchy"/>
    <dgm:cxn modelId="{7F5D28BC-23A8-4B0E-8087-E940DCCA80E8}" type="presParOf" srcId="{F0EFA562-8CC7-4CC9-AF87-5A00F1157F9D}" destId="{4C52C2AD-78B2-49D4-867A-F25681B160A9}" srcOrd="9" destOrd="0" presId="urn:microsoft.com/office/officeart/2008/layout/HorizontalMultiLevelHierarchy"/>
    <dgm:cxn modelId="{FDB84875-D017-42DA-BAC0-C5E3B2CD72B1}" type="presParOf" srcId="{4C52C2AD-78B2-49D4-867A-F25681B160A9}" destId="{AE2B3669-7407-4FF3-81D2-D2CAA84E7077}" srcOrd="0" destOrd="0" presId="urn:microsoft.com/office/officeart/2008/layout/HorizontalMultiLevelHierarchy"/>
    <dgm:cxn modelId="{FEB082CE-4D50-4BDC-8814-E444BC5249CA}" type="presParOf" srcId="{4C52C2AD-78B2-49D4-867A-F25681B160A9}" destId="{FFC1B119-C66F-4851-8584-78AE91D6F393}" srcOrd="1" destOrd="0" presId="urn:microsoft.com/office/officeart/2008/layout/HorizontalMultiLevelHierarchy"/>
    <dgm:cxn modelId="{4E7BFDE5-A83A-43F5-8A22-45A4107808C1}" type="presParOf" srcId="{F0EFA562-8CC7-4CC9-AF87-5A00F1157F9D}" destId="{04465647-1F20-495D-8F3E-48994D5FAC71}" srcOrd="10" destOrd="0" presId="urn:microsoft.com/office/officeart/2008/layout/HorizontalMultiLevelHierarchy"/>
    <dgm:cxn modelId="{6BFD5DC3-E109-4D23-B5A5-F4CF5B5D7297}" type="presParOf" srcId="{04465647-1F20-495D-8F3E-48994D5FAC71}" destId="{262317BF-BC85-46EA-A11B-0A11D295CE43}" srcOrd="0" destOrd="0" presId="urn:microsoft.com/office/officeart/2008/layout/HorizontalMultiLevelHierarchy"/>
    <dgm:cxn modelId="{95B64718-7DF9-4E79-8DB4-129FFF25FD36}" type="presParOf" srcId="{F0EFA562-8CC7-4CC9-AF87-5A00F1157F9D}" destId="{E31AA838-06D7-4A54-8F84-F74D9D288582}" srcOrd="11" destOrd="0" presId="urn:microsoft.com/office/officeart/2008/layout/HorizontalMultiLevelHierarchy"/>
    <dgm:cxn modelId="{D6F12896-DD82-48F5-80F0-CF7C4EE5C956}" type="presParOf" srcId="{E31AA838-06D7-4A54-8F84-F74D9D288582}" destId="{D469257E-4AFE-4BDF-B045-DBDDFD20B29F}" srcOrd="0" destOrd="0" presId="urn:microsoft.com/office/officeart/2008/layout/HorizontalMultiLevelHierarchy"/>
    <dgm:cxn modelId="{4C5B8C5E-ED2C-4763-9D8B-AA50C133C329}" type="presParOf" srcId="{E31AA838-06D7-4A54-8F84-F74D9D288582}" destId="{FE0AFFA9-6B07-46C9-9BAB-2BCCB3928982}" srcOrd="1" destOrd="0" presId="urn:microsoft.com/office/officeart/2008/layout/HorizontalMultiLevelHierarchy"/>
    <dgm:cxn modelId="{CFE2DDCB-58E4-465F-A4B5-BDAF6D47FEDB}" type="presParOf" srcId="{F0EFA562-8CC7-4CC9-AF87-5A00F1157F9D}" destId="{6B0A3858-2793-4E8F-9CD7-4D6ED003AF76}" srcOrd="12" destOrd="0" presId="urn:microsoft.com/office/officeart/2008/layout/HorizontalMultiLevelHierarchy"/>
    <dgm:cxn modelId="{AB5A76E0-0005-4CFA-817D-703A7995259C}" type="presParOf" srcId="{6B0A3858-2793-4E8F-9CD7-4D6ED003AF76}" destId="{B1286CEC-B83D-460D-AE11-F89B5F71B995}" srcOrd="0" destOrd="0" presId="urn:microsoft.com/office/officeart/2008/layout/HorizontalMultiLevelHierarchy"/>
    <dgm:cxn modelId="{389090EA-E52D-47BA-82B9-34ECFE398719}" type="presParOf" srcId="{F0EFA562-8CC7-4CC9-AF87-5A00F1157F9D}" destId="{CC204BC8-A458-4085-AC05-DC690D8DDC81}" srcOrd="13" destOrd="0" presId="urn:microsoft.com/office/officeart/2008/layout/HorizontalMultiLevelHierarchy"/>
    <dgm:cxn modelId="{D47D6A67-CB00-4940-9D13-0722A2058534}" type="presParOf" srcId="{CC204BC8-A458-4085-AC05-DC690D8DDC81}" destId="{5709CEE6-FC38-496B-BBEF-BD29BF079E3F}" srcOrd="0" destOrd="0" presId="urn:microsoft.com/office/officeart/2008/layout/HorizontalMultiLevelHierarchy"/>
    <dgm:cxn modelId="{C2347178-0FD5-4575-BA4E-2F6456A7F160}" type="presParOf" srcId="{CC204BC8-A458-4085-AC05-DC690D8DDC81}" destId="{DE97F785-A278-482D-B1AD-27660C1628B5}" srcOrd="1" destOrd="0" presId="urn:microsoft.com/office/officeart/2008/layout/HorizontalMultiLevelHierarchy"/>
    <dgm:cxn modelId="{295751F8-E102-4680-AF26-FC97955C7F02}" type="presParOf" srcId="{F0EFA562-8CC7-4CC9-AF87-5A00F1157F9D}" destId="{71F24D47-C86B-4A57-BA70-4EA2B21CC4AB}" srcOrd="14" destOrd="0" presId="urn:microsoft.com/office/officeart/2008/layout/HorizontalMultiLevelHierarchy"/>
    <dgm:cxn modelId="{778D0EC3-1376-4155-AC4B-0337B04CB9B9}" type="presParOf" srcId="{71F24D47-C86B-4A57-BA70-4EA2B21CC4AB}" destId="{C9F09336-BE34-4879-9865-353D50C14A71}" srcOrd="0" destOrd="0" presId="urn:microsoft.com/office/officeart/2008/layout/HorizontalMultiLevelHierarchy"/>
    <dgm:cxn modelId="{0E3F89EB-3980-4914-A80A-7FD7BCC66490}" type="presParOf" srcId="{F0EFA562-8CC7-4CC9-AF87-5A00F1157F9D}" destId="{C2C6F000-F6F1-484C-BA82-14CADE344C23}" srcOrd="15" destOrd="0" presId="urn:microsoft.com/office/officeart/2008/layout/HorizontalMultiLevelHierarchy"/>
    <dgm:cxn modelId="{B87A76B7-12B4-499D-B1C1-52D6C804B437}" type="presParOf" srcId="{C2C6F000-F6F1-484C-BA82-14CADE344C23}" destId="{B7E52844-58BD-4ABE-ABC3-EA174066A4B7}" srcOrd="0" destOrd="0" presId="urn:microsoft.com/office/officeart/2008/layout/HorizontalMultiLevelHierarchy"/>
    <dgm:cxn modelId="{FB3104B7-FF6B-453B-AF4C-0B7AC8D6BA51}" type="presParOf" srcId="{C2C6F000-F6F1-484C-BA82-14CADE344C23}" destId="{7AED8CE4-675B-46FD-BBED-A2E00A3716A6}" srcOrd="1" destOrd="0" presId="urn:microsoft.com/office/officeart/2008/layout/HorizontalMultiLevelHierarchy"/>
    <dgm:cxn modelId="{79295508-EC2A-47CA-81A8-D41682283B61}" type="presParOf" srcId="{F0EFA562-8CC7-4CC9-AF87-5A00F1157F9D}" destId="{F0349A98-A249-4A44-877E-051A2CF4E605}" srcOrd="16" destOrd="0" presId="urn:microsoft.com/office/officeart/2008/layout/HorizontalMultiLevelHierarchy"/>
    <dgm:cxn modelId="{3F113B3F-9BB6-40F7-A9E4-B9D4EC743D0E}" type="presParOf" srcId="{F0349A98-A249-4A44-877E-051A2CF4E605}" destId="{A6912F17-101D-4419-9A2E-73BD1C0B0207}" srcOrd="0" destOrd="0" presId="urn:microsoft.com/office/officeart/2008/layout/HorizontalMultiLevelHierarchy"/>
    <dgm:cxn modelId="{89144AFF-8F10-48A4-8888-AF0A354D612F}" type="presParOf" srcId="{F0EFA562-8CC7-4CC9-AF87-5A00F1157F9D}" destId="{74F8E2EE-84B0-4DE8-9D47-3CFC51C7D317}" srcOrd="17" destOrd="0" presId="urn:microsoft.com/office/officeart/2008/layout/HorizontalMultiLevelHierarchy"/>
    <dgm:cxn modelId="{BFB021BC-00CD-4EA8-95D8-8535687C3CFE}" type="presParOf" srcId="{74F8E2EE-84B0-4DE8-9D47-3CFC51C7D317}" destId="{4DB9EEEC-CA7C-4A3E-BD4B-278C1481BFD1}" srcOrd="0" destOrd="0" presId="urn:microsoft.com/office/officeart/2008/layout/HorizontalMultiLevelHierarchy"/>
    <dgm:cxn modelId="{935CDABD-50E8-4F10-AF7C-0CDC31ECE7F0}" type="presParOf" srcId="{74F8E2EE-84B0-4DE8-9D47-3CFC51C7D317}" destId="{A27275C7-7232-4AFC-88E7-74771B96B325}" srcOrd="1" destOrd="0" presId="urn:microsoft.com/office/officeart/2008/layout/HorizontalMultiLevelHierarchy"/>
    <dgm:cxn modelId="{17F67F62-54E3-45B6-97EA-12AB2C2B0360}" type="presParOf" srcId="{F0EFA562-8CC7-4CC9-AF87-5A00F1157F9D}" destId="{DC18D0FF-D5AA-49EA-827A-10E316729B3B}" srcOrd="18" destOrd="0" presId="urn:microsoft.com/office/officeart/2008/layout/HorizontalMultiLevelHierarchy"/>
    <dgm:cxn modelId="{B9C91ECF-32BF-4889-996C-AF5015FA9EDB}" type="presParOf" srcId="{DC18D0FF-D5AA-49EA-827A-10E316729B3B}" destId="{B7800380-CD63-403D-B0DD-0FF8556B2DEA}" srcOrd="0" destOrd="0" presId="urn:microsoft.com/office/officeart/2008/layout/HorizontalMultiLevelHierarchy"/>
    <dgm:cxn modelId="{8ECB3A17-88AF-4075-869E-4C1665D374DD}" type="presParOf" srcId="{F0EFA562-8CC7-4CC9-AF87-5A00F1157F9D}" destId="{FE635D8D-8F63-4F7A-AB70-020433D8F7E3}" srcOrd="19" destOrd="0" presId="urn:microsoft.com/office/officeart/2008/layout/HorizontalMultiLevelHierarchy"/>
    <dgm:cxn modelId="{D17C0054-2907-49B5-92F6-C3273A82EBB7}" type="presParOf" srcId="{FE635D8D-8F63-4F7A-AB70-020433D8F7E3}" destId="{3C486FC4-1701-4E62-96F3-09C45507D70A}" srcOrd="0" destOrd="0" presId="urn:microsoft.com/office/officeart/2008/layout/HorizontalMultiLevelHierarchy"/>
    <dgm:cxn modelId="{F36F043D-4289-4A1E-A6EC-95443A6F224D}" type="presParOf" srcId="{FE635D8D-8F63-4F7A-AB70-020433D8F7E3}" destId="{8009FDDC-28EC-4595-BCFC-E72C2F9421CB}" srcOrd="1" destOrd="0" presId="urn:microsoft.com/office/officeart/2008/layout/HorizontalMultiLevelHierarchy"/>
    <dgm:cxn modelId="{F1871F49-8E59-47C9-858A-EB4D0C9A8B2D}" type="presParOf" srcId="{F0EFA562-8CC7-4CC9-AF87-5A00F1157F9D}" destId="{C32364CB-E930-491B-A6D1-4279D0257691}" srcOrd="20" destOrd="0" presId="urn:microsoft.com/office/officeart/2008/layout/HorizontalMultiLevelHierarchy"/>
    <dgm:cxn modelId="{4B81CB22-31AC-4E8A-A38E-87CC958F3128}" type="presParOf" srcId="{C32364CB-E930-491B-A6D1-4279D0257691}" destId="{C1739B91-A42F-436F-99C5-E81E542DC5ED}" srcOrd="0" destOrd="0" presId="urn:microsoft.com/office/officeart/2008/layout/HorizontalMultiLevelHierarchy"/>
    <dgm:cxn modelId="{0CE8AB79-69C3-439F-95FB-0DDDE138B880}" type="presParOf" srcId="{F0EFA562-8CC7-4CC9-AF87-5A00F1157F9D}" destId="{BCB6F8EF-E280-47AD-8B47-E436B83C3E64}" srcOrd="21" destOrd="0" presId="urn:microsoft.com/office/officeart/2008/layout/HorizontalMultiLevelHierarchy"/>
    <dgm:cxn modelId="{738D183E-5667-4DC0-AF1D-DE9CFF02EB1E}" type="presParOf" srcId="{BCB6F8EF-E280-47AD-8B47-E436B83C3E64}" destId="{135B1EC0-2B2C-4542-B1BF-44917955A586}" srcOrd="0" destOrd="0" presId="urn:microsoft.com/office/officeart/2008/layout/HorizontalMultiLevelHierarchy"/>
    <dgm:cxn modelId="{69999442-EB94-4296-9D90-4DB207289CEE}" type="presParOf" srcId="{BCB6F8EF-E280-47AD-8B47-E436B83C3E64}" destId="{C2433945-BA6E-427C-AB30-4CE04D48C2D6}" srcOrd="1" destOrd="0" presId="urn:microsoft.com/office/officeart/2008/layout/HorizontalMultiLevelHierarchy"/>
    <dgm:cxn modelId="{F8C50143-432B-4281-B426-56A1B507BBC5}" type="presParOf" srcId="{F0EFA562-8CC7-4CC9-AF87-5A00F1157F9D}" destId="{CBFD3B66-FDE9-4A2B-ABEA-F66650765A72}" srcOrd="22" destOrd="0" presId="urn:microsoft.com/office/officeart/2008/layout/HorizontalMultiLevelHierarchy"/>
    <dgm:cxn modelId="{06FB6FB0-60A7-4662-AFAF-33BE65877587}" type="presParOf" srcId="{CBFD3B66-FDE9-4A2B-ABEA-F66650765A72}" destId="{C57B66D2-5282-46DA-9A74-5F7AE5EE1A8E}" srcOrd="0" destOrd="0" presId="urn:microsoft.com/office/officeart/2008/layout/HorizontalMultiLevelHierarchy"/>
    <dgm:cxn modelId="{6E67CABC-BF52-4AEB-97D6-CB0D2495AF78}" type="presParOf" srcId="{F0EFA562-8CC7-4CC9-AF87-5A00F1157F9D}" destId="{15756B7D-F287-40D5-8E4F-93F2F6462D39}" srcOrd="23" destOrd="0" presId="urn:microsoft.com/office/officeart/2008/layout/HorizontalMultiLevelHierarchy"/>
    <dgm:cxn modelId="{69ED6C65-F51D-4658-B1A1-EEDA39E1133A}" type="presParOf" srcId="{15756B7D-F287-40D5-8E4F-93F2F6462D39}" destId="{33CC648A-48B4-4266-9480-CEA91B4C02A8}" srcOrd="0" destOrd="0" presId="urn:microsoft.com/office/officeart/2008/layout/HorizontalMultiLevelHierarchy"/>
    <dgm:cxn modelId="{3937C508-A3F1-44D4-B0D9-9A3708B96132}" type="presParOf" srcId="{15756B7D-F287-40D5-8E4F-93F2F6462D39}" destId="{585A5F8D-DA58-4C17-BA38-B71ACDC7CA97}" srcOrd="1" destOrd="0" presId="urn:microsoft.com/office/officeart/2008/layout/HorizontalMultiLevelHierarchy"/>
    <dgm:cxn modelId="{97BD4C99-A0C6-4F21-86E2-D7E4623398DB}" type="presParOf" srcId="{F0EFA562-8CC7-4CC9-AF87-5A00F1157F9D}" destId="{16132CE4-1904-474A-B0E1-B4CCF08080F3}" srcOrd="24" destOrd="0" presId="urn:microsoft.com/office/officeart/2008/layout/HorizontalMultiLevelHierarchy"/>
    <dgm:cxn modelId="{1EF090B7-2F33-452A-9DED-10C8FB911270}" type="presParOf" srcId="{16132CE4-1904-474A-B0E1-B4CCF08080F3}" destId="{A716C969-101E-4169-B855-BC3DF238C73A}" srcOrd="0" destOrd="0" presId="urn:microsoft.com/office/officeart/2008/layout/HorizontalMultiLevelHierarchy"/>
    <dgm:cxn modelId="{F7FB8406-48BB-43AE-AF28-46E5318738B6}" type="presParOf" srcId="{F0EFA562-8CC7-4CC9-AF87-5A00F1157F9D}" destId="{45CB69CE-CAAE-43A5-92BF-988DADC45220}" srcOrd="25" destOrd="0" presId="urn:microsoft.com/office/officeart/2008/layout/HorizontalMultiLevelHierarchy"/>
    <dgm:cxn modelId="{180C89C9-FE2A-4AB3-80B3-CE9F8957A736}" type="presParOf" srcId="{45CB69CE-CAAE-43A5-92BF-988DADC45220}" destId="{FBDC3FAA-EC3D-42C7-98D4-4735B8A97303}" srcOrd="0" destOrd="0" presId="urn:microsoft.com/office/officeart/2008/layout/HorizontalMultiLevelHierarchy"/>
    <dgm:cxn modelId="{3A5F0E06-9DE1-4085-8721-3E77B8C46550}" type="presParOf" srcId="{45CB69CE-CAAE-43A5-92BF-988DADC45220}" destId="{E4E8F079-268A-4F2D-9312-8D8D194445B5}"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C769F0-FCA0-4D32-9206-6CDBEEA4EE1E}" type="doc">
      <dgm:prSet loTypeId="urn:microsoft.com/office/officeart/2005/8/layout/equation2" loCatId="process" qsTypeId="urn:microsoft.com/office/officeart/2005/8/quickstyle/simple1" qsCatId="simple" csTypeId="urn:microsoft.com/office/officeart/2005/8/colors/accent1_2" csCatId="accent1" phldr="1"/>
      <dgm:spPr/>
    </dgm:pt>
    <dgm:pt modelId="{EEE53537-9631-4D53-BAE8-B4C829F2E0F2}">
      <dgm:prSet phldrT="[Text]"/>
      <dgm:spPr>
        <a:solidFill>
          <a:schemeClr val="bg1"/>
        </a:solidFill>
        <a:ln w="76200">
          <a:solidFill>
            <a:schemeClr val="accent2"/>
          </a:solidFill>
        </a:ln>
      </dgm:spPr>
      <dgm:t>
        <a:bodyPr/>
        <a:lstStyle/>
        <a:p>
          <a:r>
            <a:rPr lang="en-US" b="1" i="0" dirty="0">
              <a:solidFill>
                <a:schemeClr val="tx1"/>
              </a:solidFill>
              <a:effectLst/>
              <a:latin typeface="Times New Roman" panose="02020603050405020304" pitchFamily="18" charset="0"/>
              <a:cs typeface="Times New Roman" panose="02020603050405020304" pitchFamily="18" charset="0"/>
            </a:rPr>
            <a:t>curriculum</a:t>
          </a:r>
          <a:endParaRPr lang="en-US" dirty="0">
            <a:solidFill>
              <a:schemeClr val="tx1"/>
            </a:solidFill>
          </a:endParaRPr>
        </a:p>
      </dgm:t>
    </dgm:pt>
    <dgm:pt modelId="{E103AFD4-91C3-413A-8623-1273E1497D5C}" type="parTrans" cxnId="{88FFF7BE-DF6A-4953-8F11-EC7EBCFD49CA}">
      <dgm:prSet/>
      <dgm:spPr/>
      <dgm:t>
        <a:bodyPr/>
        <a:lstStyle/>
        <a:p>
          <a:endParaRPr lang="en-US"/>
        </a:p>
      </dgm:t>
    </dgm:pt>
    <dgm:pt modelId="{661F2E7E-AE2B-4B06-8D30-504F548050C2}" type="sibTrans" cxnId="{88FFF7BE-DF6A-4953-8F11-EC7EBCFD49CA}">
      <dgm:prSet/>
      <dgm:spPr/>
      <dgm:t>
        <a:bodyPr/>
        <a:lstStyle/>
        <a:p>
          <a:endParaRPr lang="en-US"/>
        </a:p>
      </dgm:t>
    </dgm:pt>
    <dgm:pt modelId="{CA4537E2-8D38-427E-9283-64C0AD7CF435}">
      <dgm:prSet phldrT="[Text]"/>
      <dgm:spPr>
        <a:solidFill>
          <a:schemeClr val="bg1"/>
        </a:solidFill>
        <a:ln w="76200">
          <a:solidFill>
            <a:schemeClr val="accent2"/>
          </a:solidFill>
        </a:ln>
      </dgm:spPr>
      <dgm:t>
        <a:bodyPr/>
        <a:lstStyle/>
        <a:p>
          <a:r>
            <a:rPr lang="en-US" b="1" i="0" dirty="0">
              <a:solidFill>
                <a:schemeClr val="tx1"/>
              </a:solidFill>
              <a:effectLst/>
              <a:latin typeface="Times New Roman" panose="02020603050405020304" pitchFamily="18" charset="0"/>
              <a:cs typeface="Times New Roman" panose="02020603050405020304" pitchFamily="18" charset="0"/>
            </a:rPr>
            <a:t>pedagogy</a:t>
          </a:r>
          <a:endParaRPr lang="en-US" dirty="0">
            <a:solidFill>
              <a:schemeClr val="tx1"/>
            </a:solidFill>
          </a:endParaRPr>
        </a:p>
      </dgm:t>
    </dgm:pt>
    <dgm:pt modelId="{6E941395-3B5F-47C1-B296-D0B290C11D6E}" type="parTrans" cxnId="{BB7E9675-53AA-40D5-A45A-58540EF1DBF2}">
      <dgm:prSet/>
      <dgm:spPr/>
      <dgm:t>
        <a:bodyPr/>
        <a:lstStyle/>
        <a:p>
          <a:endParaRPr lang="en-US"/>
        </a:p>
      </dgm:t>
    </dgm:pt>
    <dgm:pt modelId="{21669F82-ED40-41A7-B61A-012BFD67A55A}" type="sibTrans" cxnId="{BB7E9675-53AA-40D5-A45A-58540EF1DBF2}">
      <dgm:prSet/>
      <dgm:spPr/>
      <dgm:t>
        <a:bodyPr/>
        <a:lstStyle/>
        <a:p>
          <a:endParaRPr lang="en-US"/>
        </a:p>
      </dgm:t>
    </dgm:pt>
    <dgm:pt modelId="{78113A95-1799-4FF8-8500-D88AB5244CD8}">
      <dgm:prSet phldrT="[Text]"/>
      <dgm:spPr>
        <a:solidFill>
          <a:schemeClr val="bg1"/>
        </a:solidFill>
        <a:ln w="76200">
          <a:solidFill>
            <a:schemeClr val="accent2"/>
          </a:solidFill>
        </a:ln>
      </dgm:spPr>
      <dgm:t>
        <a:bodyPr/>
        <a:lstStyle/>
        <a:p>
          <a:r>
            <a:rPr lang="en-US" dirty="0">
              <a:solidFill>
                <a:schemeClr val="tx1"/>
              </a:solidFill>
            </a:rPr>
            <a:t>Learning</a:t>
          </a:r>
        </a:p>
      </dgm:t>
    </dgm:pt>
    <dgm:pt modelId="{EDBA873B-60FF-4F0C-8B4C-6E16F374B1D8}" type="parTrans" cxnId="{D0D660DA-AB55-474E-95D0-B93BEE630CE5}">
      <dgm:prSet/>
      <dgm:spPr/>
      <dgm:t>
        <a:bodyPr/>
        <a:lstStyle/>
        <a:p>
          <a:endParaRPr lang="en-US"/>
        </a:p>
      </dgm:t>
    </dgm:pt>
    <dgm:pt modelId="{AF451803-E043-4AB1-A6AC-E69725C05C37}" type="sibTrans" cxnId="{D0D660DA-AB55-474E-95D0-B93BEE630CE5}">
      <dgm:prSet/>
      <dgm:spPr/>
      <dgm:t>
        <a:bodyPr/>
        <a:lstStyle/>
        <a:p>
          <a:endParaRPr lang="en-US"/>
        </a:p>
      </dgm:t>
    </dgm:pt>
    <dgm:pt modelId="{8EC4E6CE-D9C5-4E97-862C-1E3A08422DBB}" type="pres">
      <dgm:prSet presAssocID="{30C769F0-FCA0-4D32-9206-6CDBEEA4EE1E}" presName="Name0" presStyleCnt="0">
        <dgm:presLayoutVars>
          <dgm:dir/>
          <dgm:resizeHandles val="exact"/>
        </dgm:presLayoutVars>
      </dgm:prSet>
      <dgm:spPr/>
    </dgm:pt>
    <dgm:pt modelId="{932EABC4-C954-4FD2-95CE-BBA4726BFCDA}" type="pres">
      <dgm:prSet presAssocID="{30C769F0-FCA0-4D32-9206-6CDBEEA4EE1E}" presName="vNodes" presStyleCnt="0"/>
      <dgm:spPr/>
    </dgm:pt>
    <dgm:pt modelId="{DB00C732-8D20-4A5F-976F-A7CDFFE32073}" type="pres">
      <dgm:prSet presAssocID="{EEE53537-9631-4D53-BAE8-B4C829F2E0F2}" presName="node" presStyleLbl="node1" presStyleIdx="0" presStyleCnt="3">
        <dgm:presLayoutVars>
          <dgm:bulletEnabled val="1"/>
        </dgm:presLayoutVars>
      </dgm:prSet>
      <dgm:spPr/>
    </dgm:pt>
    <dgm:pt modelId="{E77147CE-39BB-4B4E-A748-9385E309E23E}" type="pres">
      <dgm:prSet presAssocID="{661F2E7E-AE2B-4B06-8D30-504F548050C2}" presName="spacerT" presStyleCnt="0"/>
      <dgm:spPr/>
    </dgm:pt>
    <dgm:pt modelId="{BD172A0D-193E-4F9A-B352-F9A087218BD0}" type="pres">
      <dgm:prSet presAssocID="{661F2E7E-AE2B-4B06-8D30-504F548050C2}" presName="sibTrans" presStyleLbl="sibTrans2D1" presStyleIdx="0" presStyleCnt="2"/>
      <dgm:spPr/>
    </dgm:pt>
    <dgm:pt modelId="{684BF9FB-C8AB-4CB3-8B9C-1E6C2A96205D}" type="pres">
      <dgm:prSet presAssocID="{661F2E7E-AE2B-4B06-8D30-504F548050C2}" presName="spacerB" presStyleCnt="0"/>
      <dgm:spPr/>
    </dgm:pt>
    <dgm:pt modelId="{DB556DB8-23F3-4740-A296-CC555476DC72}" type="pres">
      <dgm:prSet presAssocID="{CA4537E2-8D38-427E-9283-64C0AD7CF435}" presName="node" presStyleLbl="node1" presStyleIdx="1" presStyleCnt="3">
        <dgm:presLayoutVars>
          <dgm:bulletEnabled val="1"/>
        </dgm:presLayoutVars>
      </dgm:prSet>
      <dgm:spPr/>
    </dgm:pt>
    <dgm:pt modelId="{B6D701C4-3246-48F3-8ED5-1A386AB052AA}" type="pres">
      <dgm:prSet presAssocID="{30C769F0-FCA0-4D32-9206-6CDBEEA4EE1E}" presName="sibTransLast" presStyleLbl="sibTrans2D1" presStyleIdx="1" presStyleCnt="2"/>
      <dgm:spPr/>
    </dgm:pt>
    <dgm:pt modelId="{469938FA-7B31-4489-92F5-EC7BAF310C49}" type="pres">
      <dgm:prSet presAssocID="{30C769F0-FCA0-4D32-9206-6CDBEEA4EE1E}" presName="connectorText" presStyleLbl="sibTrans2D1" presStyleIdx="1" presStyleCnt="2"/>
      <dgm:spPr/>
    </dgm:pt>
    <dgm:pt modelId="{307C4A0D-2DC7-4F63-B018-50B4DD71A28E}" type="pres">
      <dgm:prSet presAssocID="{30C769F0-FCA0-4D32-9206-6CDBEEA4EE1E}" presName="lastNode" presStyleLbl="node1" presStyleIdx="2" presStyleCnt="3">
        <dgm:presLayoutVars>
          <dgm:bulletEnabled val="1"/>
        </dgm:presLayoutVars>
      </dgm:prSet>
      <dgm:spPr/>
    </dgm:pt>
  </dgm:ptLst>
  <dgm:cxnLst>
    <dgm:cxn modelId="{E910E335-D742-481E-B6ED-862A08D86C03}" type="presOf" srcId="{21669F82-ED40-41A7-B61A-012BFD67A55A}" destId="{B6D701C4-3246-48F3-8ED5-1A386AB052AA}" srcOrd="0" destOrd="0" presId="urn:microsoft.com/office/officeart/2005/8/layout/equation2"/>
    <dgm:cxn modelId="{EF89115E-7D58-4D46-BC90-FD25B175A809}" type="presOf" srcId="{661F2E7E-AE2B-4B06-8D30-504F548050C2}" destId="{BD172A0D-193E-4F9A-B352-F9A087218BD0}" srcOrd="0" destOrd="0" presId="urn:microsoft.com/office/officeart/2005/8/layout/equation2"/>
    <dgm:cxn modelId="{0B00BB6B-590D-4788-BB96-56620792507F}" type="presOf" srcId="{CA4537E2-8D38-427E-9283-64C0AD7CF435}" destId="{DB556DB8-23F3-4740-A296-CC555476DC72}" srcOrd="0" destOrd="0" presId="urn:microsoft.com/office/officeart/2005/8/layout/equation2"/>
    <dgm:cxn modelId="{EF713F4E-1E94-4562-AF44-30C8AD061398}" type="presOf" srcId="{78113A95-1799-4FF8-8500-D88AB5244CD8}" destId="{307C4A0D-2DC7-4F63-B018-50B4DD71A28E}" srcOrd="0" destOrd="0" presId="urn:microsoft.com/office/officeart/2005/8/layout/equation2"/>
    <dgm:cxn modelId="{BB7E9675-53AA-40D5-A45A-58540EF1DBF2}" srcId="{30C769F0-FCA0-4D32-9206-6CDBEEA4EE1E}" destId="{CA4537E2-8D38-427E-9283-64C0AD7CF435}" srcOrd="1" destOrd="0" parTransId="{6E941395-3B5F-47C1-B296-D0B290C11D6E}" sibTransId="{21669F82-ED40-41A7-B61A-012BFD67A55A}"/>
    <dgm:cxn modelId="{9363C759-D0B3-4EDE-88E8-EC380C2D1A0B}" type="presOf" srcId="{30C769F0-FCA0-4D32-9206-6CDBEEA4EE1E}" destId="{8EC4E6CE-D9C5-4E97-862C-1E3A08422DBB}" srcOrd="0" destOrd="0" presId="urn:microsoft.com/office/officeart/2005/8/layout/equation2"/>
    <dgm:cxn modelId="{88FFF7BE-DF6A-4953-8F11-EC7EBCFD49CA}" srcId="{30C769F0-FCA0-4D32-9206-6CDBEEA4EE1E}" destId="{EEE53537-9631-4D53-BAE8-B4C829F2E0F2}" srcOrd="0" destOrd="0" parTransId="{E103AFD4-91C3-413A-8623-1273E1497D5C}" sibTransId="{661F2E7E-AE2B-4B06-8D30-504F548050C2}"/>
    <dgm:cxn modelId="{BB4536C7-1DF0-4A0D-A50F-5F8D0FCCE01F}" type="presOf" srcId="{EEE53537-9631-4D53-BAE8-B4C829F2E0F2}" destId="{DB00C732-8D20-4A5F-976F-A7CDFFE32073}" srcOrd="0" destOrd="0" presId="urn:microsoft.com/office/officeart/2005/8/layout/equation2"/>
    <dgm:cxn modelId="{D0D660DA-AB55-474E-95D0-B93BEE630CE5}" srcId="{30C769F0-FCA0-4D32-9206-6CDBEEA4EE1E}" destId="{78113A95-1799-4FF8-8500-D88AB5244CD8}" srcOrd="2" destOrd="0" parTransId="{EDBA873B-60FF-4F0C-8B4C-6E16F374B1D8}" sibTransId="{AF451803-E043-4AB1-A6AC-E69725C05C37}"/>
    <dgm:cxn modelId="{CB8449DA-6DFC-4209-A557-6F5F10B5094F}" type="presOf" srcId="{21669F82-ED40-41A7-B61A-012BFD67A55A}" destId="{469938FA-7B31-4489-92F5-EC7BAF310C49}" srcOrd="1" destOrd="0" presId="urn:microsoft.com/office/officeart/2005/8/layout/equation2"/>
    <dgm:cxn modelId="{3C3E655D-69B6-452A-898B-6ACCBF9D9572}" type="presParOf" srcId="{8EC4E6CE-D9C5-4E97-862C-1E3A08422DBB}" destId="{932EABC4-C954-4FD2-95CE-BBA4726BFCDA}" srcOrd="0" destOrd="0" presId="urn:microsoft.com/office/officeart/2005/8/layout/equation2"/>
    <dgm:cxn modelId="{6EE8A9E3-5B15-40F6-9FC2-554B67D7E763}" type="presParOf" srcId="{932EABC4-C954-4FD2-95CE-BBA4726BFCDA}" destId="{DB00C732-8D20-4A5F-976F-A7CDFFE32073}" srcOrd="0" destOrd="0" presId="urn:microsoft.com/office/officeart/2005/8/layout/equation2"/>
    <dgm:cxn modelId="{5DD36BDB-C706-4832-900A-10BAD5087780}" type="presParOf" srcId="{932EABC4-C954-4FD2-95CE-BBA4726BFCDA}" destId="{E77147CE-39BB-4B4E-A748-9385E309E23E}" srcOrd="1" destOrd="0" presId="urn:microsoft.com/office/officeart/2005/8/layout/equation2"/>
    <dgm:cxn modelId="{C8EBE377-BB83-4416-AC41-A068F356426F}" type="presParOf" srcId="{932EABC4-C954-4FD2-95CE-BBA4726BFCDA}" destId="{BD172A0D-193E-4F9A-B352-F9A087218BD0}" srcOrd="2" destOrd="0" presId="urn:microsoft.com/office/officeart/2005/8/layout/equation2"/>
    <dgm:cxn modelId="{6FB00083-D617-48EA-B6CA-C99A886BB93D}" type="presParOf" srcId="{932EABC4-C954-4FD2-95CE-BBA4726BFCDA}" destId="{684BF9FB-C8AB-4CB3-8B9C-1E6C2A96205D}" srcOrd="3" destOrd="0" presId="urn:microsoft.com/office/officeart/2005/8/layout/equation2"/>
    <dgm:cxn modelId="{6172441A-CB81-4554-B20B-38200FCDFB23}" type="presParOf" srcId="{932EABC4-C954-4FD2-95CE-BBA4726BFCDA}" destId="{DB556DB8-23F3-4740-A296-CC555476DC72}" srcOrd="4" destOrd="0" presId="urn:microsoft.com/office/officeart/2005/8/layout/equation2"/>
    <dgm:cxn modelId="{BE35C616-2002-4888-B393-6F6507859BFB}" type="presParOf" srcId="{8EC4E6CE-D9C5-4E97-862C-1E3A08422DBB}" destId="{B6D701C4-3246-48F3-8ED5-1A386AB052AA}" srcOrd="1" destOrd="0" presId="urn:microsoft.com/office/officeart/2005/8/layout/equation2"/>
    <dgm:cxn modelId="{5FF2C9F5-6572-4595-8A12-783455CFFE3D}" type="presParOf" srcId="{B6D701C4-3246-48F3-8ED5-1A386AB052AA}" destId="{469938FA-7B31-4489-92F5-EC7BAF310C49}" srcOrd="0" destOrd="0" presId="urn:microsoft.com/office/officeart/2005/8/layout/equation2"/>
    <dgm:cxn modelId="{AA7DE116-CCC9-458C-A5FF-7648DD9BF3DF}" type="presParOf" srcId="{8EC4E6CE-D9C5-4E97-862C-1E3A08422DBB}" destId="{307C4A0D-2DC7-4F63-B018-50B4DD71A28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DB6A7-3DBE-4669-B0B8-75A60692C6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44CE78-0099-433B-A478-9608F13E04F5}">
      <dgm:prSet phldrT="[Text]" custT="1"/>
      <dgm:spPr>
        <a:solidFill>
          <a:schemeClr val="accent2"/>
        </a:solidFill>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Prezi</a:t>
          </a:r>
          <a:endParaRPr lang="en-US" sz="1600" dirty="0">
            <a:solidFill>
              <a:schemeClr val="tx1"/>
            </a:solidFill>
            <a:latin typeface="Times New Roman" panose="02020603050405020304" pitchFamily="18" charset="0"/>
            <a:cs typeface="Times New Roman" panose="02020603050405020304" pitchFamily="18" charset="0"/>
          </a:endParaRPr>
        </a:p>
      </dgm:t>
    </dgm:pt>
    <dgm:pt modelId="{99F0ADE5-946F-4C0B-8DA0-EB6847CEEC84}" type="parTrans" cxnId="{E0565ECE-1004-4505-8E34-F598B1422708}">
      <dgm:prSet/>
      <dgm:spPr/>
      <dgm:t>
        <a:bodyPr/>
        <a:lstStyle/>
        <a:p>
          <a:endParaRPr lang="en-US"/>
        </a:p>
      </dgm:t>
    </dgm:pt>
    <dgm:pt modelId="{8E929F22-4429-4D31-BE5B-D0FB1F1CF846}" type="sibTrans" cxnId="{E0565ECE-1004-4505-8E34-F598B1422708}">
      <dgm:prSet/>
      <dgm:spPr/>
      <dgm:t>
        <a:bodyPr/>
        <a:lstStyle/>
        <a:p>
          <a:endParaRPr lang="en-US"/>
        </a:p>
      </dgm:t>
    </dgm:pt>
    <dgm:pt modelId="{E4F4A01C-7790-4CF6-A5DA-80208A526A58}">
      <dgm:prSet phldrT="[Text]" custT="1"/>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Haiku</a:t>
          </a:r>
          <a:r>
            <a:rPr lang="en-US" sz="29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Deck</a:t>
          </a:r>
          <a:endParaRPr lang="en-US" sz="1600" dirty="0">
            <a:solidFill>
              <a:schemeClr val="tx1"/>
            </a:solidFill>
            <a:latin typeface="Times New Roman" panose="02020603050405020304" pitchFamily="18" charset="0"/>
            <a:cs typeface="Times New Roman" panose="02020603050405020304" pitchFamily="18" charset="0"/>
          </a:endParaRPr>
        </a:p>
      </dgm:t>
    </dgm:pt>
    <dgm:pt modelId="{D317EEEA-5D73-4917-BA89-ED510DA4B7EB}" type="parTrans" cxnId="{B9FC478A-FB1B-44FA-9122-24956DF09571}">
      <dgm:prSet/>
      <dgm:spPr/>
      <dgm:t>
        <a:bodyPr/>
        <a:lstStyle/>
        <a:p>
          <a:endParaRPr lang="en-US"/>
        </a:p>
      </dgm:t>
    </dgm:pt>
    <dgm:pt modelId="{5CF6E7E2-0EEA-427B-AB90-ED7E294C38AB}" type="sibTrans" cxnId="{B9FC478A-FB1B-44FA-9122-24956DF09571}">
      <dgm:prSet/>
      <dgm:spPr/>
      <dgm:t>
        <a:bodyPr/>
        <a:lstStyle/>
        <a:p>
          <a:endParaRPr lang="en-US"/>
        </a:p>
      </dgm:t>
    </dgm:pt>
    <dgm:pt modelId="{24A134FD-9F23-49D3-8DF0-DEC5AF9E18F5}">
      <dgm:prSet phldrT="[Text]" custT="1"/>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Scratch</a:t>
          </a:r>
          <a:endParaRPr lang="en-US" sz="1600" dirty="0">
            <a:solidFill>
              <a:schemeClr val="tx1"/>
            </a:solidFill>
            <a:latin typeface="Times New Roman" panose="02020603050405020304" pitchFamily="18" charset="0"/>
            <a:cs typeface="Times New Roman" panose="02020603050405020304" pitchFamily="18" charset="0"/>
          </a:endParaRPr>
        </a:p>
      </dgm:t>
    </dgm:pt>
    <dgm:pt modelId="{04B861B3-DA95-45C3-89A2-B36991D58CF7}" type="parTrans" cxnId="{5388A62A-3E54-4664-8EA8-3438C772AE5B}">
      <dgm:prSet/>
      <dgm:spPr/>
      <dgm:t>
        <a:bodyPr/>
        <a:lstStyle/>
        <a:p>
          <a:endParaRPr lang="en-US"/>
        </a:p>
      </dgm:t>
    </dgm:pt>
    <dgm:pt modelId="{1DBE49BD-8754-4EA4-8AE1-701588A0ED24}" type="sibTrans" cxnId="{5388A62A-3E54-4664-8EA8-3438C772AE5B}">
      <dgm:prSet/>
      <dgm:spPr/>
      <dgm:t>
        <a:bodyPr/>
        <a:lstStyle/>
        <a:p>
          <a:endParaRPr lang="en-US"/>
        </a:p>
      </dgm:t>
    </dgm:pt>
    <dgm:pt modelId="{352EED59-42F4-47FF-98CB-0B3F43720CB1}">
      <dgm:prSet phldrT="[Text]" custT="1"/>
      <dgm:spPr>
        <a:solidFill>
          <a:schemeClr val="accent2"/>
        </a:solidFill>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Animoto</a:t>
          </a:r>
          <a:endParaRPr lang="en-US" sz="1600" dirty="0">
            <a:solidFill>
              <a:schemeClr val="tx1"/>
            </a:solidFill>
            <a:latin typeface="Times New Roman" panose="02020603050405020304" pitchFamily="18" charset="0"/>
            <a:cs typeface="Times New Roman" panose="02020603050405020304" pitchFamily="18" charset="0"/>
          </a:endParaRPr>
        </a:p>
      </dgm:t>
    </dgm:pt>
    <dgm:pt modelId="{3FC0CC1D-18A9-45B4-9C44-5C853558E78E}" type="parTrans" cxnId="{02F2211B-4393-454B-802F-C983F9EBB516}">
      <dgm:prSet/>
      <dgm:spPr/>
      <dgm:t>
        <a:bodyPr/>
        <a:lstStyle/>
        <a:p>
          <a:endParaRPr lang="en-US"/>
        </a:p>
      </dgm:t>
    </dgm:pt>
    <dgm:pt modelId="{607B8E0A-8918-440B-86B6-DBC2C0AA5A81}" type="sibTrans" cxnId="{02F2211B-4393-454B-802F-C983F9EBB516}">
      <dgm:prSet/>
      <dgm:spPr/>
      <dgm:t>
        <a:bodyPr/>
        <a:lstStyle/>
        <a:p>
          <a:endParaRPr lang="en-US"/>
        </a:p>
      </dgm:t>
    </dgm:pt>
    <dgm:pt modelId="{91B808C8-B160-4A90-8F81-99D76756DF2B}" type="pres">
      <dgm:prSet presAssocID="{0A3DB6A7-3DBE-4669-B0B8-75A60692C6CB}" presName="diagram" presStyleCnt="0">
        <dgm:presLayoutVars>
          <dgm:dir/>
          <dgm:resizeHandles val="exact"/>
        </dgm:presLayoutVars>
      </dgm:prSet>
      <dgm:spPr/>
    </dgm:pt>
    <dgm:pt modelId="{05CB8EBF-7CFF-4446-BE48-A8C1D88A82D5}" type="pres">
      <dgm:prSet presAssocID="{7244CE78-0099-433B-A478-9608F13E04F5}" presName="node" presStyleLbl="node1" presStyleIdx="0" presStyleCnt="4" custLinFactNeighborX="5000" custLinFactNeighborY="596">
        <dgm:presLayoutVars>
          <dgm:bulletEnabled val="1"/>
        </dgm:presLayoutVars>
      </dgm:prSet>
      <dgm:spPr/>
    </dgm:pt>
    <dgm:pt modelId="{8CE0B236-56AB-4DA1-8413-235DFCD39E1F}" type="pres">
      <dgm:prSet presAssocID="{8E929F22-4429-4D31-BE5B-D0FB1F1CF846}" presName="sibTrans" presStyleCnt="0"/>
      <dgm:spPr/>
    </dgm:pt>
    <dgm:pt modelId="{8A19491B-58C9-46FE-9852-A7CE122AF7DF}" type="pres">
      <dgm:prSet presAssocID="{E4F4A01C-7790-4CF6-A5DA-80208A526A58}" presName="node" presStyleLbl="node1" presStyleIdx="1" presStyleCnt="4">
        <dgm:presLayoutVars>
          <dgm:bulletEnabled val="1"/>
        </dgm:presLayoutVars>
      </dgm:prSet>
      <dgm:spPr/>
    </dgm:pt>
    <dgm:pt modelId="{DFBE85F4-5314-42E4-A996-B15B151F818A}" type="pres">
      <dgm:prSet presAssocID="{5CF6E7E2-0EEA-427B-AB90-ED7E294C38AB}" presName="sibTrans" presStyleCnt="0"/>
      <dgm:spPr/>
    </dgm:pt>
    <dgm:pt modelId="{1F365AA2-B408-4392-AF0C-46EEFC37E3AD}" type="pres">
      <dgm:prSet presAssocID="{24A134FD-9F23-49D3-8DF0-DEC5AF9E18F5}" presName="node" presStyleLbl="node1" presStyleIdx="2" presStyleCnt="4" custLinFactNeighborX="4736" custLinFactNeighborY="-7285">
        <dgm:presLayoutVars>
          <dgm:bulletEnabled val="1"/>
        </dgm:presLayoutVars>
      </dgm:prSet>
      <dgm:spPr/>
    </dgm:pt>
    <dgm:pt modelId="{E18C0F26-768F-4869-80B0-3FC77152AA8C}" type="pres">
      <dgm:prSet presAssocID="{1DBE49BD-8754-4EA4-8AE1-701588A0ED24}" presName="sibTrans" presStyleCnt="0"/>
      <dgm:spPr/>
    </dgm:pt>
    <dgm:pt modelId="{CEC721E5-D22F-4AFB-863F-757C1E3B2561}" type="pres">
      <dgm:prSet presAssocID="{352EED59-42F4-47FF-98CB-0B3F43720CB1}" presName="node" presStyleLbl="node1" presStyleIdx="3" presStyleCnt="4" custLinFactNeighborX="-838" custLinFactNeighborY="-4191">
        <dgm:presLayoutVars>
          <dgm:bulletEnabled val="1"/>
        </dgm:presLayoutVars>
      </dgm:prSet>
      <dgm:spPr/>
    </dgm:pt>
  </dgm:ptLst>
  <dgm:cxnLst>
    <dgm:cxn modelId="{17502B18-DD3F-4FDA-BDB6-5F09AABE3581}" type="presOf" srcId="{E4F4A01C-7790-4CF6-A5DA-80208A526A58}" destId="{8A19491B-58C9-46FE-9852-A7CE122AF7DF}" srcOrd="0" destOrd="0" presId="urn:microsoft.com/office/officeart/2005/8/layout/default"/>
    <dgm:cxn modelId="{02F2211B-4393-454B-802F-C983F9EBB516}" srcId="{0A3DB6A7-3DBE-4669-B0B8-75A60692C6CB}" destId="{352EED59-42F4-47FF-98CB-0B3F43720CB1}" srcOrd="3" destOrd="0" parTransId="{3FC0CC1D-18A9-45B4-9C44-5C853558E78E}" sibTransId="{607B8E0A-8918-440B-86B6-DBC2C0AA5A81}"/>
    <dgm:cxn modelId="{FAE33D1F-CFE9-48E5-BB0D-5A87036A259F}" type="presOf" srcId="{7244CE78-0099-433B-A478-9608F13E04F5}" destId="{05CB8EBF-7CFF-4446-BE48-A8C1D88A82D5}" srcOrd="0" destOrd="0" presId="urn:microsoft.com/office/officeart/2005/8/layout/default"/>
    <dgm:cxn modelId="{5388A62A-3E54-4664-8EA8-3438C772AE5B}" srcId="{0A3DB6A7-3DBE-4669-B0B8-75A60692C6CB}" destId="{24A134FD-9F23-49D3-8DF0-DEC5AF9E18F5}" srcOrd="2" destOrd="0" parTransId="{04B861B3-DA95-45C3-89A2-B36991D58CF7}" sibTransId="{1DBE49BD-8754-4EA4-8AE1-701588A0ED24}"/>
    <dgm:cxn modelId="{BE48E05C-CB99-4A43-AAF8-FEBFD9A56475}" type="presOf" srcId="{352EED59-42F4-47FF-98CB-0B3F43720CB1}" destId="{CEC721E5-D22F-4AFB-863F-757C1E3B2561}" srcOrd="0" destOrd="0" presId="urn:microsoft.com/office/officeart/2005/8/layout/default"/>
    <dgm:cxn modelId="{B9FC478A-FB1B-44FA-9122-24956DF09571}" srcId="{0A3DB6A7-3DBE-4669-B0B8-75A60692C6CB}" destId="{E4F4A01C-7790-4CF6-A5DA-80208A526A58}" srcOrd="1" destOrd="0" parTransId="{D317EEEA-5D73-4917-BA89-ED510DA4B7EB}" sibTransId="{5CF6E7E2-0EEA-427B-AB90-ED7E294C38AB}"/>
    <dgm:cxn modelId="{EFB7ED8D-285E-411E-984C-7B5C9D12C486}" type="presOf" srcId="{24A134FD-9F23-49D3-8DF0-DEC5AF9E18F5}" destId="{1F365AA2-B408-4392-AF0C-46EEFC37E3AD}" srcOrd="0" destOrd="0" presId="urn:microsoft.com/office/officeart/2005/8/layout/default"/>
    <dgm:cxn modelId="{E0565ECE-1004-4505-8E34-F598B1422708}" srcId="{0A3DB6A7-3DBE-4669-B0B8-75A60692C6CB}" destId="{7244CE78-0099-433B-A478-9608F13E04F5}" srcOrd="0" destOrd="0" parTransId="{99F0ADE5-946F-4C0B-8DA0-EB6847CEEC84}" sibTransId="{8E929F22-4429-4D31-BE5B-D0FB1F1CF846}"/>
    <dgm:cxn modelId="{18ADA0EF-B931-47A5-B359-ADF35064FED5}" type="presOf" srcId="{0A3DB6A7-3DBE-4669-B0B8-75A60692C6CB}" destId="{91B808C8-B160-4A90-8F81-99D76756DF2B}" srcOrd="0" destOrd="0" presId="urn:microsoft.com/office/officeart/2005/8/layout/default"/>
    <dgm:cxn modelId="{E608CD04-EC20-476B-A47B-4B78CCEB48CA}" type="presParOf" srcId="{91B808C8-B160-4A90-8F81-99D76756DF2B}" destId="{05CB8EBF-7CFF-4446-BE48-A8C1D88A82D5}" srcOrd="0" destOrd="0" presId="urn:microsoft.com/office/officeart/2005/8/layout/default"/>
    <dgm:cxn modelId="{767BCC8B-2C93-4509-A3F1-92AEB97D20BE}" type="presParOf" srcId="{91B808C8-B160-4A90-8F81-99D76756DF2B}" destId="{8CE0B236-56AB-4DA1-8413-235DFCD39E1F}" srcOrd="1" destOrd="0" presId="urn:microsoft.com/office/officeart/2005/8/layout/default"/>
    <dgm:cxn modelId="{1D8D34C7-19E7-44F7-9140-963E95E178ED}" type="presParOf" srcId="{91B808C8-B160-4A90-8F81-99D76756DF2B}" destId="{8A19491B-58C9-46FE-9852-A7CE122AF7DF}" srcOrd="2" destOrd="0" presId="urn:microsoft.com/office/officeart/2005/8/layout/default"/>
    <dgm:cxn modelId="{64D753E0-4085-4D05-9F53-E4EDDA19CD5F}" type="presParOf" srcId="{91B808C8-B160-4A90-8F81-99D76756DF2B}" destId="{DFBE85F4-5314-42E4-A996-B15B151F818A}" srcOrd="3" destOrd="0" presId="urn:microsoft.com/office/officeart/2005/8/layout/default"/>
    <dgm:cxn modelId="{A50A861C-8B80-4281-8534-14FCA0BC3A2E}" type="presParOf" srcId="{91B808C8-B160-4A90-8F81-99D76756DF2B}" destId="{1F365AA2-B408-4392-AF0C-46EEFC37E3AD}" srcOrd="4" destOrd="0" presId="urn:microsoft.com/office/officeart/2005/8/layout/default"/>
    <dgm:cxn modelId="{537C4EB7-9C44-4106-9982-5EDC89F50751}" type="presParOf" srcId="{91B808C8-B160-4A90-8F81-99D76756DF2B}" destId="{E18C0F26-768F-4869-80B0-3FC77152AA8C}" srcOrd="5" destOrd="0" presId="urn:microsoft.com/office/officeart/2005/8/layout/default"/>
    <dgm:cxn modelId="{F3F2FF98-DAB7-4FEB-A1B6-E955DEE512D5}" type="presParOf" srcId="{91B808C8-B160-4A90-8F81-99D76756DF2B}" destId="{CEC721E5-D22F-4AFB-863F-757C1E3B256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3DB6A7-3DBE-4669-B0B8-75A60692C6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44CE78-0099-433B-A478-9608F13E04F5}">
      <dgm:prSet phldrT="[Text]" custT="1"/>
      <dgm:spPr>
        <a:solidFill>
          <a:schemeClr val="accent2"/>
        </a:solidFill>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Pixton</a:t>
          </a:r>
          <a:endParaRPr lang="en-US" sz="1600" dirty="0">
            <a:solidFill>
              <a:schemeClr val="tx1"/>
            </a:solidFill>
          </a:endParaRPr>
        </a:p>
      </dgm:t>
    </dgm:pt>
    <dgm:pt modelId="{99F0ADE5-946F-4C0B-8DA0-EB6847CEEC84}" type="parTrans" cxnId="{E0565ECE-1004-4505-8E34-F598B1422708}">
      <dgm:prSet/>
      <dgm:spPr/>
      <dgm:t>
        <a:bodyPr/>
        <a:lstStyle/>
        <a:p>
          <a:endParaRPr lang="en-US"/>
        </a:p>
      </dgm:t>
    </dgm:pt>
    <dgm:pt modelId="{8E929F22-4429-4D31-BE5B-D0FB1F1CF846}" type="sibTrans" cxnId="{E0565ECE-1004-4505-8E34-F598B1422708}">
      <dgm:prSet/>
      <dgm:spPr/>
      <dgm:t>
        <a:bodyPr/>
        <a:lstStyle/>
        <a:p>
          <a:endParaRPr lang="en-US"/>
        </a:p>
      </dgm:t>
    </dgm:pt>
    <dgm:pt modelId="{E4F4A01C-7790-4CF6-A5DA-80208A526A58}">
      <dgm:prSet phldrT="[Text]" custT="1"/>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BoomWriter</a:t>
          </a:r>
          <a:endParaRPr lang="en-US" sz="1600" dirty="0">
            <a:solidFill>
              <a:schemeClr val="tx1"/>
            </a:solidFill>
          </a:endParaRPr>
        </a:p>
      </dgm:t>
    </dgm:pt>
    <dgm:pt modelId="{D317EEEA-5D73-4917-BA89-ED510DA4B7EB}" type="parTrans" cxnId="{B9FC478A-FB1B-44FA-9122-24956DF09571}">
      <dgm:prSet/>
      <dgm:spPr/>
      <dgm:t>
        <a:bodyPr/>
        <a:lstStyle/>
        <a:p>
          <a:endParaRPr lang="en-US"/>
        </a:p>
      </dgm:t>
    </dgm:pt>
    <dgm:pt modelId="{5CF6E7E2-0EEA-427B-AB90-ED7E294C38AB}" type="sibTrans" cxnId="{B9FC478A-FB1B-44FA-9122-24956DF09571}">
      <dgm:prSet/>
      <dgm:spPr/>
      <dgm:t>
        <a:bodyPr/>
        <a:lstStyle/>
        <a:p>
          <a:endParaRPr lang="en-US"/>
        </a:p>
      </dgm:t>
    </dgm:pt>
    <dgm:pt modelId="{24A134FD-9F23-49D3-8DF0-DEC5AF9E18F5}">
      <dgm:prSet phldrT="[Text]" custT="1"/>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Explain</a:t>
          </a:r>
          <a:r>
            <a:rPr lang="en-US" sz="22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Everything</a:t>
          </a:r>
          <a:endParaRPr lang="en-US" sz="1600" dirty="0">
            <a:solidFill>
              <a:schemeClr val="tx1"/>
            </a:solidFill>
          </a:endParaRPr>
        </a:p>
      </dgm:t>
    </dgm:pt>
    <dgm:pt modelId="{04B861B3-DA95-45C3-89A2-B36991D58CF7}" type="parTrans" cxnId="{5388A62A-3E54-4664-8EA8-3438C772AE5B}">
      <dgm:prSet/>
      <dgm:spPr/>
      <dgm:t>
        <a:bodyPr/>
        <a:lstStyle/>
        <a:p>
          <a:endParaRPr lang="en-US"/>
        </a:p>
      </dgm:t>
    </dgm:pt>
    <dgm:pt modelId="{1DBE49BD-8754-4EA4-8AE1-701588A0ED24}" type="sibTrans" cxnId="{5388A62A-3E54-4664-8EA8-3438C772AE5B}">
      <dgm:prSet/>
      <dgm:spPr/>
      <dgm:t>
        <a:bodyPr/>
        <a:lstStyle/>
        <a:p>
          <a:endParaRPr lang="en-US"/>
        </a:p>
      </dgm:t>
    </dgm:pt>
    <dgm:pt modelId="{352EED59-42F4-47FF-98CB-0B3F43720CB1}">
      <dgm:prSet phldrT="[Text]" custT="1"/>
      <dgm:spPr>
        <a:solidFill>
          <a:schemeClr val="accent2"/>
        </a:solidFill>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Educreations</a:t>
          </a:r>
          <a:endParaRPr lang="en-US" sz="1600" dirty="0">
            <a:solidFill>
              <a:schemeClr val="tx1"/>
            </a:solidFill>
          </a:endParaRPr>
        </a:p>
      </dgm:t>
    </dgm:pt>
    <dgm:pt modelId="{3FC0CC1D-18A9-45B4-9C44-5C853558E78E}" type="parTrans" cxnId="{02F2211B-4393-454B-802F-C983F9EBB516}">
      <dgm:prSet/>
      <dgm:spPr/>
      <dgm:t>
        <a:bodyPr/>
        <a:lstStyle/>
        <a:p>
          <a:endParaRPr lang="en-US"/>
        </a:p>
      </dgm:t>
    </dgm:pt>
    <dgm:pt modelId="{607B8E0A-8918-440B-86B6-DBC2C0AA5A81}" type="sibTrans" cxnId="{02F2211B-4393-454B-802F-C983F9EBB516}">
      <dgm:prSet/>
      <dgm:spPr/>
      <dgm:t>
        <a:bodyPr/>
        <a:lstStyle/>
        <a:p>
          <a:endParaRPr lang="en-US"/>
        </a:p>
      </dgm:t>
    </dgm:pt>
    <dgm:pt modelId="{91B808C8-B160-4A90-8F81-99D76756DF2B}" type="pres">
      <dgm:prSet presAssocID="{0A3DB6A7-3DBE-4669-B0B8-75A60692C6CB}" presName="diagram" presStyleCnt="0">
        <dgm:presLayoutVars>
          <dgm:dir/>
          <dgm:resizeHandles val="exact"/>
        </dgm:presLayoutVars>
      </dgm:prSet>
      <dgm:spPr/>
    </dgm:pt>
    <dgm:pt modelId="{05CB8EBF-7CFF-4446-BE48-A8C1D88A82D5}" type="pres">
      <dgm:prSet presAssocID="{7244CE78-0099-433B-A478-9608F13E04F5}" presName="node" presStyleLbl="node1" presStyleIdx="0" presStyleCnt="4" custLinFactNeighborX="-1972" custLinFactNeighborY="-229">
        <dgm:presLayoutVars>
          <dgm:bulletEnabled val="1"/>
        </dgm:presLayoutVars>
      </dgm:prSet>
      <dgm:spPr/>
    </dgm:pt>
    <dgm:pt modelId="{8CE0B236-56AB-4DA1-8413-235DFCD39E1F}" type="pres">
      <dgm:prSet presAssocID="{8E929F22-4429-4D31-BE5B-D0FB1F1CF846}" presName="sibTrans" presStyleCnt="0"/>
      <dgm:spPr/>
    </dgm:pt>
    <dgm:pt modelId="{8A19491B-58C9-46FE-9852-A7CE122AF7DF}" type="pres">
      <dgm:prSet presAssocID="{E4F4A01C-7790-4CF6-A5DA-80208A526A58}" presName="node" presStyleLbl="node1" presStyleIdx="1" presStyleCnt="4" custLinFactNeighborX="-5000" custLinFactNeighborY="-85">
        <dgm:presLayoutVars>
          <dgm:bulletEnabled val="1"/>
        </dgm:presLayoutVars>
      </dgm:prSet>
      <dgm:spPr/>
    </dgm:pt>
    <dgm:pt modelId="{DFBE85F4-5314-42E4-A996-B15B151F818A}" type="pres">
      <dgm:prSet presAssocID="{5CF6E7E2-0EEA-427B-AB90-ED7E294C38AB}" presName="sibTrans" presStyleCnt="0"/>
      <dgm:spPr/>
    </dgm:pt>
    <dgm:pt modelId="{1F365AA2-B408-4392-AF0C-46EEFC37E3AD}" type="pres">
      <dgm:prSet presAssocID="{24A134FD-9F23-49D3-8DF0-DEC5AF9E18F5}" presName="node" presStyleLbl="node1" presStyleIdx="2" presStyleCnt="4" custLinFactNeighborX="-949" custLinFactNeighborY="-5999">
        <dgm:presLayoutVars>
          <dgm:bulletEnabled val="1"/>
        </dgm:presLayoutVars>
      </dgm:prSet>
      <dgm:spPr/>
    </dgm:pt>
    <dgm:pt modelId="{E18C0F26-768F-4869-80B0-3FC77152AA8C}" type="pres">
      <dgm:prSet presAssocID="{1DBE49BD-8754-4EA4-8AE1-701588A0ED24}" presName="sibTrans" presStyleCnt="0"/>
      <dgm:spPr/>
    </dgm:pt>
    <dgm:pt modelId="{CEC721E5-D22F-4AFB-863F-757C1E3B2561}" type="pres">
      <dgm:prSet presAssocID="{352EED59-42F4-47FF-98CB-0B3F43720CB1}" presName="node" presStyleLbl="node1" presStyleIdx="3" presStyleCnt="4" custLinFactNeighborX="-5000" custLinFactNeighborY="-5730">
        <dgm:presLayoutVars>
          <dgm:bulletEnabled val="1"/>
        </dgm:presLayoutVars>
      </dgm:prSet>
      <dgm:spPr/>
    </dgm:pt>
  </dgm:ptLst>
  <dgm:cxnLst>
    <dgm:cxn modelId="{17502B18-DD3F-4FDA-BDB6-5F09AABE3581}" type="presOf" srcId="{E4F4A01C-7790-4CF6-A5DA-80208A526A58}" destId="{8A19491B-58C9-46FE-9852-A7CE122AF7DF}" srcOrd="0" destOrd="0" presId="urn:microsoft.com/office/officeart/2005/8/layout/default"/>
    <dgm:cxn modelId="{02F2211B-4393-454B-802F-C983F9EBB516}" srcId="{0A3DB6A7-3DBE-4669-B0B8-75A60692C6CB}" destId="{352EED59-42F4-47FF-98CB-0B3F43720CB1}" srcOrd="3" destOrd="0" parTransId="{3FC0CC1D-18A9-45B4-9C44-5C853558E78E}" sibTransId="{607B8E0A-8918-440B-86B6-DBC2C0AA5A81}"/>
    <dgm:cxn modelId="{FAE33D1F-CFE9-48E5-BB0D-5A87036A259F}" type="presOf" srcId="{7244CE78-0099-433B-A478-9608F13E04F5}" destId="{05CB8EBF-7CFF-4446-BE48-A8C1D88A82D5}" srcOrd="0" destOrd="0" presId="urn:microsoft.com/office/officeart/2005/8/layout/default"/>
    <dgm:cxn modelId="{5388A62A-3E54-4664-8EA8-3438C772AE5B}" srcId="{0A3DB6A7-3DBE-4669-B0B8-75A60692C6CB}" destId="{24A134FD-9F23-49D3-8DF0-DEC5AF9E18F5}" srcOrd="2" destOrd="0" parTransId="{04B861B3-DA95-45C3-89A2-B36991D58CF7}" sibTransId="{1DBE49BD-8754-4EA4-8AE1-701588A0ED24}"/>
    <dgm:cxn modelId="{BE48E05C-CB99-4A43-AAF8-FEBFD9A56475}" type="presOf" srcId="{352EED59-42F4-47FF-98CB-0B3F43720CB1}" destId="{CEC721E5-D22F-4AFB-863F-757C1E3B2561}" srcOrd="0" destOrd="0" presId="urn:microsoft.com/office/officeart/2005/8/layout/default"/>
    <dgm:cxn modelId="{B9FC478A-FB1B-44FA-9122-24956DF09571}" srcId="{0A3DB6A7-3DBE-4669-B0B8-75A60692C6CB}" destId="{E4F4A01C-7790-4CF6-A5DA-80208A526A58}" srcOrd="1" destOrd="0" parTransId="{D317EEEA-5D73-4917-BA89-ED510DA4B7EB}" sibTransId="{5CF6E7E2-0EEA-427B-AB90-ED7E294C38AB}"/>
    <dgm:cxn modelId="{EFB7ED8D-285E-411E-984C-7B5C9D12C486}" type="presOf" srcId="{24A134FD-9F23-49D3-8DF0-DEC5AF9E18F5}" destId="{1F365AA2-B408-4392-AF0C-46EEFC37E3AD}" srcOrd="0" destOrd="0" presId="urn:microsoft.com/office/officeart/2005/8/layout/default"/>
    <dgm:cxn modelId="{E0565ECE-1004-4505-8E34-F598B1422708}" srcId="{0A3DB6A7-3DBE-4669-B0B8-75A60692C6CB}" destId="{7244CE78-0099-433B-A478-9608F13E04F5}" srcOrd="0" destOrd="0" parTransId="{99F0ADE5-946F-4C0B-8DA0-EB6847CEEC84}" sibTransId="{8E929F22-4429-4D31-BE5B-D0FB1F1CF846}"/>
    <dgm:cxn modelId="{18ADA0EF-B931-47A5-B359-ADF35064FED5}" type="presOf" srcId="{0A3DB6A7-3DBE-4669-B0B8-75A60692C6CB}" destId="{91B808C8-B160-4A90-8F81-99D76756DF2B}" srcOrd="0" destOrd="0" presId="urn:microsoft.com/office/officeart/2005/8/layout/default"/>
    <dgm:cxn modelId="{E608CD04-EC20-476B-A47B-4B78CCEB48CA}" type="presParOf" srcId="{91B808C8-B160-4A90-8F81-99D76756DF2B}" destId="{05CB8EBF-7CFF-4446-BE48-A8C1D88A82D5}" srcOrd="0" destOrd="0" presId="urn:microsoft.com/office/officeart/2005/8/layout/default"/>
    <dgm:cxn modelId="{767BCC8B-2C93-4509-A3F1-92AEB97D20BE}" type="presParOf" srcId="{91B808C8-B160-4A90-8F81-99D76756DF2B}" destId="{8CE0B236-56AB-4DA1-8413-235DFCD39E1F}" srcOrd="1" destOrd="0" presId="urn:microsoft.com/office/officeart/2005/8/layout/default"/>
    <dgm:cxn modelId="{1D8D34C7-19E7-44F7-9140-963E95E178ED}" type="presParOf" srcId="{91B808C8-B160-4A90-8F81-99D76756DF2B}" destId="{8A19491B-58C9-46FE-9852-A7CE122AF7DF}" srcOrd="2" destOrd="0" presId="urn:microsoft.com/office/officeart/2005/8/layout/default"/>
    <dgm:cxn modelId="{64D753E0-4085-4D05-9F53-E4EDDA19CD5F}" type="presParOf" srcId="{91B808C8-B160-4A90-8F81-99D76756DF2B}" destId="{DFBE85F4-5314-42E4-A996-B15B151F818A}" srcOrd="3" destOrd="0" presId="urn:microsoft.com/office/officeart/2005/8/layout/default"/>
    <dgm:cxn modelId="{A50A861C-8B80-4281-8534-14FCA0BC3A2E}" type="presParOf" srcId="{91B808C8-B160-4A90-8F81-99D76756DF2B}" destId="{1F365AA2-B408-4392-AF0C-46EEFC37E3AD}" srcOrd="4" destOrd="0" presId="urn:microsoft.com/office/officeart/2005/8/layout/default"/>
    <dgm:cxn modelId="{537C4EB7-9C44-4106-9982-5EDC89F50751}" type="presParOf" srcId="{91B808C8-B160-4A90-8F81-99D76756DF2B}" destId="{E18C0F26-768F-4869-80B0-3FC77152AA8C}" srcOrd="5" destOrd="0" presId="urn:microsoft.com/office/officeart/2005/8/layout/default"/>
    <dgm:cxn modelId="{F3F2FF98-DAB7-4FEB-A1B6-E955DEE512D5}" type="presParOf" srcId="{91B808C8-B160-4A90-8F81-99D76756DF2B}" destId="{CEC721E5-D22F-4AFB-863F-757C1E3B2561}"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3DB6A7-3DBE-4669-B0B8-75A60692C6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44CE78-0099-433B-A478-9608F13E04F5}">
      <dgm:prSet phldrT="[Text]" custT="1"/>
      <dgm:spPr>
        <a:solidFill>
          <a:schemeClr val="accent2"/>
        </a:solidFill>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StoryJumper</a:t>
          </a:r>
          <a:endParaRPr lang="en-US" sz="1600" dirty="0">
            <a:solidFill>
              <a:schemeClr val="tx1"/>
            </a:solidFill>
          </a:endParaRPr>
        </a:p>
      </dgm:t>
    </dgm:pt>
    <dgm:pt modelId="{99F0ADE5-946F-4C0B-8DA0-EB6847CEEC84}" type="parTrans" cxnId="{E0565ECE-1004-4505-8E34-F598B1422708}">
      <dgm:prSet/>
      <dgm:spPr/>
      <dgm:t>
        <a:bodyPr/>
        <a:lstStyle/>
        <a:p>
          <a:endParaRPr lang="en-US"/>
        </a:p>
      </dgm:t>
    </dgm:pt>
    <dgm:pt modelId="{8E929F22-4429-4D31-BE5B-D0FB1F1CF846}" type="sibTrans" cxnId="{E0565ECE-1004-4505-8E34-F598B1422708}">
      <dgm:prSet/>
      <dgm:spPr/>
      <dgm:t>
        <a:bodyPr/>
        <a:lstStyle/>
        <a:p>
          <a:endParaRPr lang="en-US"/>
        </a:p>
      </dgm:t>
    </dgm:pt>
    <dgm:pt modelId="{E4F4A01C-7790-4CF6-A5DA-80208A526A58}">
      <dgm:prSet phldrT="[Text]" custT="1"/>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VoiceThread</a:t>
          </a:r>
          <a:endParaRPr lang="en-US" sz="1600" dirty="0">
            <a:solidFill>
              <a:schemeClr val="tx1"/>
            </a:solidFill>
          </a:endParaRPr>
        </a:p>
      </dgm:t>
    </dgm:pt>
    <dgm:pt modelId="{D317EEEA-5D73-4917-BA89-ED510DA4B7EB}" type="parTrans" cxnId="{B9FC478A-FB1B-44FA-9122-24956DF09571}">
      <dgm:prSet/>
      <dgm:spPr/>
      <dgm:t>
        <a:bodyPr/>
        <a:lstStyle/>
        <a:p>
          <a:endParaRPr lang="en-US"/>
        </a:p>
      </dgm:t>
    </dgm:pt>
    <dgm:pt modelId="{5CF6E7E2-0EEA-427B-AB90-ED7E294C38AB}" type="sibTrans" cxnId="{B9FC478A-FB1B-44FA-9122-24956DF09571}">
      <dgm:prSet/>
      <dgm:spPr/>
      <dgm:t>
        <a:bodyPr/>
        <a:lstStyle/>
        <a:p>
          <a:endParaRPr lang="en-US"/>
        </a:p>
      </dgm:t>
    </dgm:pt>
    <dgm:pt modelId="{24A134FD-9F23-49D3-8DF0-DEC5AF9E18F5}">
      <dgm:prSet phldrT="[Text]" custT="1"/>
      <dgm:spPr/>
      <dgm:t>
        <a:bodyPr/>
        <a:lstStyle/>
        <a:p>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Storybird</a:t>
          </a:r>
          <a:endParaRPr lang="en-US" sz="1600" dirty="0">
            <a:solidFill>
              <a:schemeClr val="tx1"/>
            </a:solidFill>
          </a:endParaRPr>
        </a:p>
      </dgm:t>
    </dgm:pt>
    <dgm:pt modelId="{04B861B3-DA95-45C3-89A2-B36991D58CF7}" type="parTrans" cxnId="{5388A62A-3E54-4664-8EA8-3438C772AE5B}">
      <dgm:prSet/>
      <dgm:spPr/>
      <dgm:t>
        <a:bodyPr/>
        <a:lstStyle/>
        <a:p>
          <a:endParaRPr lang="en-US"/>
        </a:p>
      </dgm:t>
    </dgm:pt>
    <dgm:pt modelId="{1DBE49BD-8754-4EA4-8AE1-701588A0ED24}" type="sibTrans" cxnId="{5388A62A-3E54-4664-8EA8-3438C772AE5B}">
      <dgm:prSet/>
      <dgm:spPr/>
      <dgm:t>
        <a:bodyPr/>
        <a:lstStyle/>
        <a:p>
          <a:endParaRPr lang="en-US"/>
        </a:p>
      </dgm:t>
    </dgm:pt>
    <dgm:pt modelId="{352EED59-42F4-47FF-98CB-0B3F43720CB1}">
      <dgm:prSet phldrT="[Text]" custT="1"/>
      <dgm:spPr>
        <a:solidFill>
          <a:schemeClr val="accent2"/>
        </a:solidFill>
      </dgm:spPr>
      <dgm: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Quizlet</a:t>
          </a:r>
          <a:endParaRPr lang="en-US" sz="1600" dirty="0">
            <a:solidFill>
              <a:schemeClr val="tx1"/>
            </a:solidFill>
          </a:endParaRPr>
        </a:p>
      </dgm:t>
    </dgm:pt>
    <dgm:pt modelId="{3FC0CC1D-18A9-45B4-9C44-5C853558E78E}" type="parTrans" cxnId="{02F2211B-4393-454B-802F-C983F9EBB516}">
      <dgm:prSet/>
      <dgm:spPr/>
      <dgm:t>
        <a:bodyPr/>
        <a:lstStyle/>
        <a:p>
          <a:endParaRPr lang="en-US"/>
        </a:p>
      </dgm:t>
    </dgm:pt>
    <dgm:pt modelId="{607B8E0A-8918-440B-86B6-DBC2C0AA5A81}" type="sibTrans" cxnId="{02F2211B-4393-454B-802F-C983F9EBB516}">
      <dgm:prSet/>
      <dgm:spPr/>
      <dgm:t>
        <a:bodyPr/>
        <a:lstStyle/>
        <a:p>
          <a:endParaRPr lang="en-US"/>
        </a:p>
      </dgm:t>
    </dgm:pt>
    <dgm:pt modelId="{91B808C8-B160-4A90-8F81-99D76756DF2B}" type="pres">
      <dgm:prSet presAssocID="{0A3DB6A7-3DBE-4669-B0B8-75A60692C6CB}" presName="diagram" presStyleCnt="0">
        <dgm:presLayoutVars>
          <dgm:dir/>
          <dgm:resizeHandles val="exact"/>
        </dgm:presLayoutVars>
      </dgm:prSet>
      <dgm:spPr/>
    </dgm:pt>
    <dgm:pt modelId="{05CB8EBF-7CFF-4446-BE48-A8C1D88A82D5}" type="pres">
      <dgm:prSet presAssocID="{7244CE78-0099-433B-A478-9608F13E04F5}" presName="node" presStyleLbl="node1" presStyleIdx="0" presStyleCnt="4" custLinFactNeighborX="4589" custLinFactNeighborY="-85">
        <dgm:presLayoutVars>
          <dgm:bulletEnabled val="1"/>
        </dgm:presLayoutVars>
      </dgm:prSet>
      <dgm:spPr/>
    </dgm:pt>
    <dgm:pt modelId="{8CE0B236-56AB-4DA1-8413-235DFCD39E1F}" type="pres">
      <dgm:prSet presAssocID="{8E929F22-4429-4D31-BE5B-D0FB1F1CF846}" presName="sibTrans" presStyleCnt="0"/>
      <dgm:spPr/>
    </dgm:pt>
    <dgm:pt modelId="{8A19491B-58C9-46FE-9852-A7CE122AF7DF}" type="pres">
      <dgm:prSet presAssocID="{E4F4A01C-7790-4CF6-A5DA-80208A526A58}" presName="node" presStyleLbl="node1" presStyleIdx="1" presStyleCnt="4">
        <dgm:presLayoutVars>
          <dgm:bulletEnabled val="1"/>
        </dgm:presLayoutVars>
      </dgm:prSet>
      <dgm:spPr/>
    </dgm:pt>
    <dgm:pt modelId="{DFBE85F4-5314-42E4-A996-B15B151F818A}" type="pres">
      <dgm:prSet presAssocID="{5CF6E7E2-0EEA-427B-AB90-ED7E294C38AB}" presName="sibTrans" presStyleCnt="0"/>
      <dgm:spPr/>
    </dgm:pt>
    <dgm:pt modelId="{1F365AA2-B408-4392-AF0C-46EEFC37E3AD}" type="pres">
      <dgm:prSet presAssocID="{24A134FD-9F23-49D3-8DF0-DEC5AF9E18F5}" presName="node" presStyleLbl="node1" presStyleIdx="2" presStyleCnt="4" custLinFactNeighborX="4736" custLinFactNeighborY="-1900">
        <dgm:presLayoutVars>
          <dgm:bulletEnabled val="1"/>
        </dgm:presLayoutVars>
      </dgm:prSet>
      <dgm:spPr/>
    </dgm:pt>
    <dgm:pt modelId="{E18C0F26-768F-4869-80B0-3FC77152AA8C}" type="pres">
      <dgm:prSet presAssocID="{1DBE49BD-8754-4EA4-8AE1-701588A0ED24}" presName="sibTrans" presStyleCnt="0"/>
      <dgm:spPr/>
    </dgm:pt>
    <dgm:pt modelId="{CEC721E5-D22F-4AFB-863F-757C1E3B2561}" type="pres">
      <dgm:prSet presAssocID="{352EED59-42F4-47FF-98CB-0B3F43720CB1}" presName="node" presStyleLbl="node1" presStyleIdx="3" presStyleCnt="4" custLinFactNeighborX="-838" custLinFactNeighborY="-4191">
        <dgm:presLayoutVars>
          <dgm:bulletEnabled val="1"/>
        </dgm:presLayoutVars>
      </dgm:prSet>
      <dgm:spPr/>
    </dgm:pt>
  </dgm:ptLst>
  <dgm:cxnLst>
    <dgm:cxn modelId="{17502B18-DD3F-4FDA-BDB6-5F09AABE3581}" type="presOf" srcId="{E4F4A01C-7790-4CF6-A5DA-80208A526A58}" destId="{8A19491B-58C9-46FE-9852-A7CE122AF7DF}" srcOrd="0" destOrd="0" presId="urn:microsoft.com/office/officeart/2005/8/layout/default"/>
    <dgm:cxn modelId="{02F2211B-4393-454B-802F-C983F9EBB516}" srcId="{0A3DB6A7-3DBE-4669-B0B8-75A60692C6CB}" destId="{352EED59-42F4-47FF-98CB-0B3F43720CB1}" srcOrd="3" destOrd="0" parTransId="{3FC0CC1D-18A9-45B4-9C44-5C853558E78E}" sibTransId="{607B8E0A-8918-440B-86B6-DBC2C0AA5A81}"/>
    <dgm:cxn modelId="{FAE33D1F-CFE9-48E5-BB0D-5A87036A259F}" type="presOf" srcId="{7244CE78-0099-433B-A478-9608F13E04F5}" destId="{05CB8EBF-7CFF-4446-BE48-A8C1D88A82D5}" srcOrd="0" destOrd="0" presId="urn:microsoft.com/office/officeart/2005/8/layout/default"/>
    <dgm:cxn modelId="{5388A62A-3E54-4664-8EA8-3438C772AE5B}" srcId="{0A3DB6A7-3DBE-4669-B0B8-75A60692C6CB}" destId="{24A134FD-9F23-49D3-8DF0-DEC5AF9E18F5}" srcOrd="2" destOrd="0" parTransId="{04B861B3-DA95-45C3-89A2-B36991D58CF7}" sibTransId="{1DBE49BD-8754-4EA4-8AE1-701588A0ED24}"/>
    <dgm:cxn modelId="{BE48E05C-CB99-4A43-AAF8-FEBFD9A56475}" type="presOf" srcId="{352EED59-42F4-47FF-98CB-0B3F43720CB1}" destId="{CEC721E5-D22F-4AFB-863F-757C1E3B2561}" srcOrd="0" destOrd="0" presId="urn:microsoft.com/office/officeart/2005/8/layout/default"/>
    <dgm:cxn modelId="{B9FC478A-FB1B-44FA-9122-24956DF09571}" srcId="{0A3DB6A7-3DBE-4669-B0B8-75A60692C6CB}" destId="{E4F4A01C-7790-4CF6-A5DA-80208A526A58}" srcOrd="1" destOrd="0" parTransId="{D317EEEA-5D73-4917-BA89-ED510DA4B7EB}" sibTransId="{5CF6E7E2-0EEA-427B-AB90-ED7E294C38AB}"/>
    <dgm:cxn modelId="{EFB7ED8D-285E-411E-984C-7B5C9D12C486}" type="presOf" srcId="{24A134FD-9F23-49D3-8DF0-DEC5AF9E18F5}" destId="{1F365AA2-B408-4392-AF0C-46EEFC37E3AD}" srcOrd="0" destOrd="0" presId="urn:microsoft.com/office/officeart/2005/8/layout/default"/>
    <dgm:cxn modelId="{E0565ECE-1004-4505-8E34-F598B1422708}" srcId="{0A3DB6A7-3DBE-4669-B0B8-75A60692C6CB}" destId="{7244CE78-0099-433B-A478-9608F13E04F5}" srcOrd="0" destOrd="0" parTransId="{99F0ADE5-946F-4C0B-8DA0-EB6847CEEC84}" sibTransId="{8E929F22-4429-4D31-BE5B-D0FB1F1CF846}"/>
    <dgm:cxn modelId="{18ADA0EF-B931-47A5-B359-ADF35064FED5}" type="presOf" srcId="{0A3DB6A7-3DBE-4669-B0B8-75A60692C6CB}" destId="{91B808C8-B160-4A90-8F81-99D76756DF2B}" srcOrd="0" destOrd="0" presId="urn:microsoft.com/office/officeart/2005/8/layout/default"/>
    <dgm:cxn modelId="{E608CD04-EC20-476B-A47B-4B78CCEB48CA}" type="presParOf" srcId="{91B808C8-B160-4A90-8F81-99D76756DF2B}" destId="{05CB8EBF-7CFF-4446-BE48-A8C1D88A82D5}" srcOrd="0" destOrd="0" presId="urn:microsoft.com/office/officeart/2005/8/layout/default"/>
    <dgm:cxn modelId="{767BCC8B-2C93-4509-A3F1-92AEB97D20BE}" type="presParOf" srcId="{91B808C8-B160-4A90-8F81-99D76756DF2B}" destId="{8CE0B236-56AB-4DA1-8413-235DFCD39E1F}" srcOrd="1" destOrd="0" presId="urn:microsoft.com/office/officeart/2005/8/layout/default"/>
    <dgm:cxn modelId="{1D8D34C7-19E7-44F7-9140-963E95E178ED}" type="presParOf" srcId="{91B808C8-B160-4A90-8F81-99D76756DF2B}" destId="{8A19491B-58C9-46FE-9852-A7CE122AF7DF}" srcOrd="2" destOrd="0" presId="urn:microsoft.com/office/officeart/2005/8/layout/default"/>
    <dgm:cxn modelId="{64D753E0-4085-4D05-9F53-E4EDDA19CD5F}" type="presParOf" srcId="{91B808C8-B160-4A90-8F81-99D76756DF2B}" destId="{DFBE85F4-5314-42E4-A996-B15B151F818A}" srcOrd="3" destOrd="0" presId="urn:microsoft.com/office/officeart/2005/8/layout/default"/>
    <dgm:cxn modelId="{A50A861C-8B80-4281-8534-14FCA0BC3A2E}" type="presParOf" srcId="{91B808C8-B160-4A90-8F81-99D76756DF2B}" destId="{1F365AA2-B408-4392-AF0C-46EEFC37E3AD}" srcOrd="4" destOrd="0" presId="urn:microsoft.com/office/officeart/2005/8/layout/default"/>
    <dgm:cxn modelId="{537C4EB7-9C44-4106-9982-5EDC89F50751}" type="presParOf" srcId="{91B808C8-B160-4A90-8F81-99D76756DF2B}" destId="{E18C0F26-768F-4869-80B0-3FC77152AA8C}" srcOrd="5" destOrd="0" presId="urn:microsoft.com/office/officeart/2005/8/layout/default"/>
    <dgm:cxn modelId="{F3F2FF98-DAB7-4FEB-A1B6-E955DEE512D5}" type="presParOf" srcId="{91B808C8-B160-4A90-8F81-99D76756DF2B}" destId="{CEC721E5-D22F-4AFB-863F-757C1E3B2561}"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3DB6A7-3DBE-4669-B0B8-75A60692C6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44CE78-0099-433B-A478-9608F13E04F5}">
      <dgm:prSet phldrT="[Text]" custT="1"/>
      <dgm:spPr>
        <a:solidFill>
          <a:schemeClr val="accent2"/>
        </a:solidFill>
      </dgm:spPr>
      <dgm:t>
        <a:bodyPr/>
        <a:lstStyle/>
        <a:p>
          <a:r>
            <a:rPr lang="en-US" sz="1600" b="0" i="0" u="none" strike="noStrike">
              <a:solidFill>
                <a:schemeClr val="tx1"/>
              </a:solidFill>
              <a:effectLst/>
              <a:latin typeface="Times New Roman" panose="02020603050405020304" pitchFamily="18" charset="0"/>
              <a:cs typeface="Times New Roman" panose="02020603050405020304" pitchFamily="18" charset="0"/>
            </a:rPr>
            <a:t>Padlet</a:t>
          </a:r>
          <a:endParaRPr lang="en-US" sz="1600" dirty="0">
            <a:solidFill>
              <a:schemeClr val="tx1"/>
            </a:solidFill>
          </a:endParaRPr>
        </a:p>
      </dgm:t>
    </dgm:pt>
    <dgm:pt modelId="{99F0ADE5-946F-4C0B-8DA0-EB6847CEEC84}" type="parTrans" cxnId="{E0565ECE-1004-4505-8E34-F598B1422708}">
      <dgm:prSet/>
      <dgm:spPr/>
      <dgm:t>
        <a:bodyPr/>
        <a:lstStyle/>
        <a:p>
          <a:endParaRPr lang="en-US"/>
        </a:p>
      </dgm:t>
    </dgm:pt>
    <dgm:pt modelId="{8E929F22-4429-4D31-BE5B-D0FB1F1CF846}" type="sibTrans" cxnId="{E0565ECE-1004-4505-8E34-F598B1422708}">
      <dgm:prSet/>
      <dgm:spPr/>
      <dgm:t>
        <a:bodyPr/>
        <a:lstStyle/>
        <a:p>
          <a:endParaRPr lang="en-US"/>
        </a:p>
      </dgm:t>
    </dgm:pt>
    <dgm:pt modelId="{E4F4A01C-7790-4CF6-A5DA-80208A526A58}">
      <dgm:prSet phldrT="[Text]" custT="1"/>
      <dgm:spPr/>
      <dgm:t>
        <a:bodyPr/>
        <a:lstStyle/>
        <a:p>
          <a:r>
            <a:rPr lang="en-US" sz="1600" b="0" i="0" u="none" strike="noStrike">
              <a:solidFill>
                <a:schemeClr val="tx1"/>
              </a:solidFill>
              <a:effectLst/>
              <a:latin typeface="Times New Roman" panose="02020603050405020304" pitchFamily="18" charset="0"/>
              <a:cs typeface="Times New Roman" panose="02020603050405020304" pitchFamily="18" charset="0"/>
            </a:rPr>
            <a:t>Flipsnack</a:t>
          </a:r>
          <a:endParaRPr lang="en-US" sz="1600" dirty="0">
            <a:solidFill>
              <a:schemeClr val="tx1"/>
            </a:solidFill>
          </a:endParaRPr>
        </a:p>
      </dgm:t>
    </dgm:pt>
    <dgm:pt modelId="{D317EEEA-5D73-4917-BA89-ED510DA4B7EB}" type="parTrans" cxnId="{B9FC478A-FB1B-44FA-9122-24956DF09571}">
      <dgm:prSet/>
      <dgm:spPr/>
      <dgm:t>
        <a:bodyPr/>
        <a:lstStyle/>
        <a:p>
          <a:endParaRPr lang="en-US"/>
        </a:p>
      </dgm:t>
    </dgm:pt>
    <dgm:pt modelId="{5CF6E7E2-0EEA-427B-AB90-ED7E294C38AB}" type="sibTrans" cxnId="{B9FC478A-FB1B-44FA-9122-24956DF09571}">
      <dgm:prSet/>
      <dgm:spPr/>
      <dgm:t>
        <a:bodyPr/>
        <a:lstStyle/>
        <a:p>
          <a:endParaRPr lang="en-US"/>
        </a:p>
      </dgm:t>
    </dgm:pt>
    <dgm:pt modelId="{24A134FD-9F23-49D3-8DF0-DEC5AF9E18F5}">
      <dgm:prSet phldrT="[Text]" custT="1"/>
      <dgm:spPr/>
      <dgm:t>
        <a:bodyPr/>
        <a:lstStyle/>
        <a:p>
          <a:r>
            <a:rPr lang="en-US" sz="1600" b="0" i="0" u="none" strike="noStrike">
              <a:solidFill>
                <a:schemeClr val="tx1"/>
              </a:solidFill>
              <a:effectLst/>
              <a:latin typeface="Times New Roman" panose="02020603050405020304" pitchFamily="18" charset="0"/>
              <a:cs typeface="Times New Roman" panose="02020603050405020304" pitchFamily="18" charset="0"/>
            </a:rPr>
            <a:t>Edmodo</a:t>
          </a:r>
          <a:endParaRPr lang="en-US" sz="1600" dirty="0">
            <a:solidFill>
              <a:schemeClr val="tx1"/>
            </a:solidFill>
          </a:endParaRPr>
        </a:p>
      </dgm:t>
    </dgm:pt>
    <dgm:pt modelId="{04B861B3-DA95-45C3-89A2-B36991D58CF7}" type="parTrans" cxnId="{5388A62A-3E54-4664-8EA8-3438C772AE5B}">
      <dgm:prSet/>
      <dgm:spPr/>
      <dgm:t>
        <a:bodyPr/>
        <a:lstStyle/>
        <a:p>
          <a:endParaRPr lang="en-US"/>
        </a:p>
      </dgm:t>
    </dgm:pt>
    <dgm:pt modelId="{1DBE49BD-8754-4EA4-8AE1-701588A0ED24}" type="sibTrans" cxnId="{5388A62A-3E54-4664-8EA8-3438C772AE5B}">
      <dgm:prSet/>
      <dgm:spPr/>
      <dgm:t>
        <a:bodyPr/>
        <a:lstStyle/>
        <a:p>
          <a:endParaRPr lang="en-US"/>
        </a:p>
      </dgm:t>
    </dgm:pt>
    <dgm:pt modelId="{352EED59-42F4-47FF-98CB-0B3F43720CB1}">
      <dgm:prSet phldrT="[Text]" custT="1"/>
      <dgm:spPr>
        <a:solidFill>
          <a:schemeClr val="accent2"/>
        </a:solidFill>
      </dgm:spPr>
      <dgm:t>
        <a:bodyPr/>
        <a:lstStyle/>
        <a:p>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p>
          <a:r>
            <a:rPr lang="en-US" sz="1600" b="0" i="0" u="none" strike="noStrike" dirty="0">
              <a:solidFill>
                <a:schemeClr val="tx1"/>
              </a:solidFill>
              <a:effectLst/>
              <a:latin typeface="Times New Roman" panose="02020603050405020304" pitchFamily="18" charset="0"/>
              <a:cs typeface="Times New Roman" panose="02020603050405020304" pitchFamily="18" charset="0"/>
            </a:rPr>
            <a:t>Schoology</a:t>
          </a:r>
          <a:br>
            <a:rPr lang="en-US" sz="2700" b="0" i="0" dirty="0">
              <a:solidFill>
                <a:schemeClr val="tx1"/>
              </a:solidFill>
              <a:effectLst/>
              <a:latin typeface="Times New Roman" panose="02020603050405020304" pitchFamily="18" charset="0"/>
              <a:cs typeface="Times New Roman" panose="02020603050405020304" pitchFamily="18" charset="0"/>
            </a:rPr>
          </a:br>
          <a:endParaRPr lang="en-US" sz="2700" dirty="0">
            <a:solidFill>
              <a:schemeClr val="tx1"/>
            </a:solidFill>
          </a:endParaRPr>
        </a:p>
      </dgm:t>
    </dgm:pt>
    <dgm:pt modelId="{3FC0CC1D-18A9-45B4-9C44-5C853558E78E}" type="parTrans" cxnId="{02F2211B-4393-454B-802F-C983F9EBB516}">
      <dgm:prSet/>
      <dgm:spPr/>
      <dgm:t>
        <a:bodyPr/>
        <a:lstStyle/>
        <a:p>
          <a:endParaRPr lang="en-US"/>
        </a:p>
      </dgm:t>
    </dgm:pt>
    <dgm:pt modelId="{607B8E0A-8918-440B-86B6-DBC2C0AA5A81}" type="sibTrans" cxnId="{02F2211B-4393-454B-802F-C983F9EBB516}">
      <dgm:prSet/>
      <dgm:spPr/>
      <dgm:t>
        <a:bodyPr/>
        <a:lstStyle/>
        <a:p>
          <a:endParaRPr lang="en-US"/>
        </a:p>
      </dgm:t>
    </dgm:pt>
    <dgm:pt modelId="{91B808C8-B160-4A90-8F81-99D76756DF2B}" type="pres">
      <dgm:prSet presAssocID="{0A3DB6A7-3DBE-4669-B0B8-75A60692C6CB}" presName="diagram" presStyleCnt="0">
        <dgm:presLayoutVars>
          <dgm:dir/>
          <dgm:resizeHandles val="exact"/>
        </dgm:presLayoutVars>
      </dgm:prSet>
      <dgm:spPr/>
    </dgm:pt>
    <dgm:pt modelId="{05CB8EBF-7CFF-4446-BE48-A8C1D88A82D5}" type="pres">
      <dgm:prSet presAssocID="{7244CE78-0099-433B-A478-9608F13E04F5}" presName="node" presStyleLbl="node1" presStyleIdx="0" presStyleCnt="4" custLinFactNeighborX="-1972" custLinFactNeighborY="-229">
        <dgm:presLayoutVars>
          <dgm:bulletEnabled val="1"/>
        </dgm:presLayoutVars>
      </dgm:prSet>
      <dgm:spPr/>
    </dgm:pt>
    <dgm:pt modelId="{8CE0B236-56AB-4DA1-8413-235DFCD39E1F}" type="pres">
      <dgm:prSet presAssocID="{8E929F22-4429-4D31-BE5B-D0FB1F1CF846}" presName="sibTrans" presStyleCnt="0"/>
      <dgm:spPr/>
    </dgm:pt>
    <dgm:pt modelId="{8A19491B-58C9-46FE-9852-A7CE122AF7DF}" type="pres">
      <dgm:prSet presAssocID="{E4F4A01C-7790-4CF6-A5DA-80208A526A58}" presName="node" presStyleLbl="node1" presStyleIdx="1" presStyleCnt="4" custLinFactNeighborX="-5000" custLinFactNeighborY="-85">
        <dgm:presLayoutVars>
          <dgm:bulletEnabled val="1"/>
        </dgm:presLayoutVars>
      </dgm:prSet>
      <dgm:spPr/>
    </dgm:pt>
    <dgm:pt modelId="{DFBE85F4-5314-42E4-A996-B15B151F818A}" type="pres">
      <dgm:prSet presAssocID="{5CF6E7E2-0EEA-427B-AB90-ED7E294C38AB}" presName="sibTrans" presStyleCnt="0"/>
      <dgm:spPr/>
    </dgm:pt>
    <dgm:pt modelId="{1F365AA2-B408-4392-AF0C-46EEFC37E3AD}" type="pres">
      <dgm:prSet presAssocID="{24A134FD-9F23-49D3-8DF0-DEC5AF9E18F5}" presName="node" presStyleLbl="node1" presStyleIdx="2" presStyleCnt="4" custLinFactNeighborX="-949" custLinFactNeighborY="-5999">
        <dgm:presLayoutVars>
          <dgm:bulletEnabled val="1"/>
        </dgm:presLayoutVars>
      </dgm:prSet>
      <dgm:spPr/>
    </dgm:pt>
    <dgm:pt modelId="{E18C0F26-768F-4869-80B0-3FC77152AA8C}" type="pres">
      <dgm:prSet presAssocID="{1DBE49BD-8754-4EA4-8AE1-701588A0ED24}" presName="sibTrans" presStyleCnt="0"/>
      <dgm:spPr/>
    </dgm:pt>
    <dgm:pt modelId="{CEC721E5-D22F-4AFB-863F-757C1E3B2561}" type="pres">
      <dgm:prSet presAssocID="{352EED59-42F4-47FF-98CB-0B3F43720CB1}" presName="node" presStyleLbl="node1" presStyleIdx="3" presStyleCnt="4" custLinFactNeighborX="-5000" custLinFactNeighborY="-8333">
        <dgm:presLayoutVars>
          <dgm:bulletEnabled val="1"/>
        </dgm:presLayoutVars>
      </dgm:prSet>
      <dgm:spPr/>
    </dgm:pt>
  </dgm:ptLst>
  <dgm:cxnLst>
    <dgm:cxn modelId="{17502B18-DD3F-4FDA-BDB6-5F09AABE3581}" type="presOf" srcId="{E4F4A01C-7790-4CF6-A5DA-80208A526A58}" destId="{8A19491B-58C9-46FE-9852-A7CE122AF7DF}" srcOrd="0" destOrd="0" presId="urn:microsoft.com/office/officeart/2005/8/layout/default"/>
    <dgm:cxn modelId="{02F2211B-4393-454B-802F-C983F9EBB516}" srcId="{0A3DB6A7-3DBE-4669-B0B8-75A60692C6CB}" destId="{352EED59-42F4-47FF-98CB-0B3F43720CB1}" srcOrd="3" destOrd="0" parTransId="{3FC0CC1D-18A9-45B4-9C44-5C853558E78E}" sibTransId="{607B8E0A-8918-440B-86B6-DBC2C0AA5A81}"/>
    <dgm:cxn modelId="{FAE33D1F-CFE9-48E5-BB0D-5A87036A259F}" type="presOf" srcId="{7244CE78-0099-433B-A478-9608F13E04F5}" destId="{05CB8EBF-7CFF-4446-BE48-A8C1D88A82D5}" srcOrd="0" destOrd="0" presId="urn:microsoft.com/office/officeart/2005/8/layout/default"/>
    <dgm:cxn modelId="{5388A62A-3E54-4664-8EA8-3438C772AE5B}" srcId="{0A3DB6A7-3DBE-4669-B0B8-75A60692C6CB}" destId="{24A134FD-9F23-49D3-8DF0-DEC5AF9E18F5}" srcOrd="2" destOrd="0" parTransId="{04B861B3-DA95-45C3-89A2-B36991D58CF7}" sibTransId="{1DBE49BD-8754-4EA4-8AE1-701588A0ED24}"/>
    <dgm:cxn modelId="{BE48E05C-CB99-4A43-AAF8-FEBFD9A56475}" type="presOf" srcId="{352EED59-42F4-47FF-98CB-0B3F43720CB1}" destId="{CEC721E5-D22F-4AFB-863F-757C1E3B2561}" srcOrd="0" destOrd="0" presId="urn:microsoft.com/office/officeart/2005/8/layout/default"/>
    <dgm:cxn modelId="{B9FC478A-FB1B-44FA-9122-24956DF09571}" srcId="{0A3DB6A7-3DBE-4669-B0B8-75A60692C6CB}" destId="{E4F4A01C-7790-4CF6-A5DA-80208A526A58}" srcOrd="1" destOrd="0" parTransId="{D317EEEA-5D73-4917-BA89-ED510DA4B7EB}" sibTransId="{5CF6E7E2-0EEA-427B-AB90-ED7E294C38AB}"/>
    <dgm:cxn modelId="{EFB7ED8D-285E-411E-984C-7B5C9D12C486}" type="presOf" srcId="{24A134FD-9F23-49D3-8DF0-DEC5AF9E18F5}" destId="{1F365AA2-B408-4392-AF0C-46EEFC37E3AD}" srcOrd="0" destOrd="0" presId="urn:microsoft.com/office/officeart/2005/8/layout/default"/>
    <dgm:cxn modelId="{E0565ECE-1004-4505-8E34-F598B1422708}" srcId="{0A3DB6A7-3DBE-4669-B0B8-75A60692C6CB}" destId="{7244CE78-0099-433B-A478-9608F13E04F5}" srcOrd="0" destOrd="0" parTransId="{99F0ADE5-946F-4C0B-8DA0-EB6847CEEC84}" sibTransId="{8E929F22-4429-4D31-BE5B-D0FB1F1CF846}"/>
    <dgm:cxn modelId="{18ADA0EF-B931-47A5-B359-ADF35064FED5}" type="presOf" srcId="{0A3DB6A7-3DBE-4669-B0B8-75A60692C6CB}" destId="{91B808C8-B160-4A90-8F81-99D76756DF2B}" srcOrd="0" destOrd="0" presId="urn:microsoft.com/office/officeart/2005/8/layout/default"/>
    <dgm:cxn modelId="{E608CD04-EC20-476B-A47B-4B78CCEB48CA}" type="presParOf" srcId="{91B808C8-B160-4A90-8F81-99D76756DF2B}" destId="{05CB8EBF-7CFF-4446-BE48-A8C1D88A82D5}" srcOrd="0" destOrd="0" presId="urn:microsoft.com/office/officeart/2005/8/layout/default"/>
    <dgm:cxn modelId="{767BCC8B-2C93-4509-A3F1-92AEB97D20BE}" type="presParOf" srcId="{91B808C8-B160-4A90-8F81-99D76756DF2B}" destId="{8CE0B236-56AB-4DA1-8413-235DFCD39E1F}" srcOrd="1" destOrd="0" presId="urn:microsoft.com/office/officeart/2005/8/layout/default"/>
    <dgm:cxn modelId="{1D8D34C7-19E7-44F7-9140-963E95E178ED}" type="presParOf" srcId="{91B808C8-B160-4A90-8F81-99D76756DF2B}" destId="{8A19491B-58C9-46FE-9852-A7CE122AF7DF}" srcOrd="2" destOrd="0" presId="urn:microsoft.com/office/officeart/2005/8/layout/default"/>
    <dgm:cxn modelId="{64D753E0-4085-4D05-9F53-E4EDDA19CD5F}" type="presParOf" srcId="{91B808C8-B160-4A90-8F81-99D76756DF2B}" destId="{DFBE85F4-5314-42E4-A996-B15B151F818A}" srcOrd="3" destOrd="0" presId="urn:microsoft.com/office/officeart/2005/8/layout/default"/>
    <dgm:cxn modelId="{A50A861C-8B80-4281-8534-14FCA0BC3A2E}" type="presParOf" srcId="{91B808C8-B160-4A90-8F81-99D76756DF2B}" destId="{1F365AA2-B408-4392-AF0C-46EEFC37E3AD}" srcOrd="4" destOrd="0" presId="urn:microsoft.com/office/officeart/2005/8/layout/default"/>
    <dgm:cxn modelId="{537C4EB7-9C44-4106-9982-5EDC89F50751}" type="presParOf" srcId="{91B808C8-B160-4A90-8F81-99D76756DF2B}" destId="{E18C0F26-768F-4869-80B0-3FC77152AA8C}" srcOrd="5" destOrd="0" presId="urn:microsoft.com/office/officeart/2005/8/layout/default"/>
    <dgm:cxn modelId="{F3F2FF98-DAB7-4FEB-A1B6-E955DEE512D5}" type="presParOf" srcId="{91B808C8-B160-4A90-8F81-99D76756DF2B}" destId="{CEC721E5-D22F-4AFB-863F-757C1E3B2561}" srcOrd="6"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EAFD-EF8B-4D89-AADE-6E1A01323095}">
      <dsp:nvSpPr>
        <dsp:cNvPr id="0" name=""/>
        <dsp:cNvSpPr/>
      </dsp:nvSpPr>
      <dsp:spPr>
        <a:xfrm>
          <a:off x="2464291" y="898920"/>
          <a:ext cx="3197874" cy="3295865"/>
        </a:xfrm>
        <a:prstGeom prst="blockArc">
          <a:avLst>
            <a:gd name="adj1" fmla="val 90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E1BC48-B13B-4C14-9348-373CDDD250B3}">
      <dsp:nvSpPr>
        <dsp:cNvPr id="0" name=""/>
        <dsp:cNvSpPr/>
      </dsp:nvSpPr>
      <dsp:spPr>
        <a:xfrm>
          <a:off x="2390084" y="811807"/>
          <a:ext cx="3180967" cy="3208964"/>
        </a:xfrm>
        <a:prstGeom prst="blockArc">
          <a:avLst>
            <a:gd name="adj1" fmla="val 2038563"/>
            <a:gd name="adj2" fmla="val 8719424"/>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23775B-1625-485B-81A7-A4D48C0A8489}">
      <dsp:nvSpPr>
        <dsp:cNvPr id="0" name=""/>
        <dsp:cNvSpPr/>
      </dsp:nvSpPr>
      <dsp:spPr>
        <a:xfrm>
          <a:off x="1964982" y="601255"/>
          <a:ext cx="3877762" cy="3877762"/>
        </a:xfrm>
        <a:prstGeom prst="blockArc">
          <a:avLst>
            <a:gd name="adj1" fmla="val 16489616"/>
            <a:gd name="adj2" fmla="val 1774071"/>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9C89E8-CAD1-4CBE-B707-E22DC0D3F4E8}">
      <dsp:nvSpPr>
        <dsp:cNvPr id="0" name=""/>
        <dsp:cNvSpPr/>
      </dsp:nvSpPr>
      <dsp:spPr>
        <a:xfrm>
          <a:off x="3327305" y="1788380"/>
          <a:ext cx="1471845" cy="1516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Learning</a:t>
          </a:r>
        </a:p>
      </dsp:txBody>
      <dsp:txXfrm>
        <a:off x="3542852" y="2010532"/>
        <a:ext cx="1040751" cy="1072642"/>
      </dsp:txXfrm>
    </dsp:sp>
    <dsp:sp modelId="{8CB194F4-FA2E-4B45-8AF4-D4E6A46421E3}">
      <dsp:nvSpPr>
        <dsp:cNvPr id="0" name=""/>
        <dsp:cNvSpPr/>
      </dsp:nvSpPr>
      <dsp:spPr>
        <a:xfrm>
          <a:off x="3308797" y="-25498"/>
          <a:ext cx="1508863" cy="135689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CURRICULUM</a:t>
          </a:r>
        </a:p>
      </dsp:txBody>
      <dsp:txXfrm>
        <a:off x="3529765" y="173214"/>
        <a:ext cx="1066927" cy="959469"/>
      </dsp:txXfrm>
    </dsp:sp>
    <dsp:sp modelId="{988CC487-02DD-4AC1-A5BF-747AEEF4C332}">
      <dsp:nvSpPr>
        <dsp:cNvPr id="0" name=""/>
        <dsp:cNvSpPr/>
      </dsp:nvSpPr>
      <dsp:spPr>
        <a:xfrm>
          <a:off x="4822658" y="2851346"/>
          <a:ext cx="1456940" cy="1246689"/>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TECHNIQUES</a:t>
          </a:r>
          <a:endParaRPr lang="en-US" sz="1200" kern="1200" dirty="0">
            <a:solidFill>
              <a:schemeClr val="tx1"/>
            </a:solidFill>
          </a:endParaRPr>
        </a:p>
      </dsp:txBody>
      <dsp:txXfrm>
        <a:off x="5036022" y="3033919"/>
        <a:ext cx="1030212" cy="881543"/>
      </dsp:txXfrm>
    </dsp:sp>
    <dsp:sp modelId="{99CD0FFE-F623-4E6E-B050-24EBFE4C97C3}">
      <dsp:nvSpPr>
        <dsp:cNvPr id="0" name=""/>
        <dsp:cNvSpPr/>
      </dsp:nvSpPr>
      <dsp:spPr>
        <a:xfrm>
          <a:off x="1619247" y="2826240"/>
          <a:ext cx="1607623" cy="133513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METHODOLOGY</a:t>
          </a:r>
          <a:endParaRPr lang="en-US" sz="1200" kern="1200" dirty="0">
            <a:solidFill>
              <a:schemeClr val="tx1"/>
            </a:solidFill>
          </a:endParaRPr>
        </a:p>
      </dsp:txBody>
      <dsp:txXfrm>
        <a:off x="1854678" y="3021765"/>
        <a:ext cx="1136761" cy="944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8EBF-7CFF-4446-BE48-A8C1D88A82D5}">
      <dsp:nvSpPr>
        <dsp:cNvPr id="0" name=""/>
        <dsp:cNvSpPr/>
      </dsp:nvSpPr>
      <dsp:spPr>
        <a:xfrm>
          <a:off x="256642" y="0"/>
          <a:ext cx="1676731" cy="100603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Piktochart</a:t>
          </a:r>
          <a:endParaRPr lang="en-US" sz="1600" kern="1200" dirty="0">
            <a:solidFill>
              <a:schemeClr val="tx1"/>
            </a:solidFill>
          </a:endParaRPr>
        </a:p>
      </dsp:txBody>
      <dsp:txXfrm>
        <a:off x="256642" y="0"/>
        <a:ext cx="1676731" cy="1006039"/>
      </dsp:txXfrm>
    </dsp:sp>
    <dsp:sp modelId="{CEC721E5-D22F-4AFB-863F-757C1E3B2561}">
      <dsp:nvSpPr>
        <dsp:cNvPr id="0" name=""/>
        <dsp:cNvSpPr/>
      </dsp:nvSpPr>
      <dsp:spPr>
        <a:xfrm>
          <a:off x="256642" y="1070150"/>
          <a:ext cx="1676731" cy="100603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Visme</a:t>
          </a:r>
          <a:endParaRPr lang="en-US" sz="1600" kern="1200" dirty="0">
            <a:solidFill>
              <a:schemeClr val="tx1"/>
            </a:solidFill>
          </a:endParaRPr>
        </a:p>
      </dsp:txBody>
      <dsp:txXfrm>
        <a:off x="256642" y="1070150"/>
        <a:ext cx="1676731" cy="10060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8EBF-7CFF-4446-BE48-A8C1D88A82D5}">
      <dsp:nvSpPr>
        <dsp:cNvPr id="0" name=""/>
        <dsp:cNvSpPr/>
      </dsp:nvSpPr>
      <dsp:spPr>
        <a:xfrm>
          <a:off x="256642" y="0"/>
          <a:ext cx="1676731" cy="100603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Glogster</a:t>
          </a:r>
          <a:endParaRPr lang="en-US" sz="1600" kern="1200" dirty="0">
            <a:solidFill>
              <a:schemeClr val="tx1"/>
            </a:solidFill>
          </a:endParaRPr>
        </a:p>
      </dsp:txBody>
      <dsp:txXfrm>
        <a:off x="256642" y="0"/>
        <a:ext cx="1676731" cy="1006039"/>
      </dsp:txXfrm>
    </dsp:sp>
    <dsp:sp modelId="{CEC721E5-D22F-4AFB-863F-757C1E3B2561}">
      <dsp:nvSpPr>
        <dsp:cNvPr id="0" name=""/>
        <dsp:cNvSpPr/>
      </dsp:nvSpPr>
      <dsp:spPr>
        <a:xfrm>
          <a:off x="256642" y="1070150"/>
          <a:ext cx="1676731" cy="1006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Socrative</a:t>
          </a:r>
          <a:endParaRPr lang="en-US" sz="1600" kern="1200" dirty="0">
            <a:solidFill>
              <a:schemeClr val="tx1"/>
            </a:solidFill>
          </a:endParaRPr>
        </a:p>
      </dsp:txBody>
      <dsp:txXfrm>
        <a:off x="256642" y="1070150"/>
        <a:ext cx="1676731" cy="10060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68FF3-A2A4-42D6-AE4A-3143AC7F6DAA}">
      <dsp:nvSpPr>
        <dsp:cNvPr id="0" name=""/>
        <dsp:cNvSpPr/>
      </dsp:nvSpPr>
      <dsp:spPr>
        <a:xfrm>
          <a:off x="1281313" y="2175669"/>
          <a:ext cx="542350" cy="1033442"/>
        </a:xfrm>
        <a:custGeom>
          <a:avLst/>
          <a:gdLst/>
          <a:ahLst/>
          <a:cxnLst/>
          <a:rect l="0" t="0" r="0" b="0"/>
          <a:pathLst>
            <a:path>
              <a:moveTo>
                <a:pt x="0" y="0"/>
              </a:moveTo>
              <a:lnTo>
                <a:pt x="271175" y="0"/>
              </a:lnTo>
              <a:lnTo>
                <a:pt x="271175" y="1033442"/>
              </a:lnTo>
              <a:lnTo>
                <a:pt x="542350" y="10334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3311" y="2663212"/>
        <a:ext cx="58355" cy="58355"/>
      </dsp:txXfrm>
    </dsp:sp>
    <dsp:sp modelId="{76BFE319-AF1A-45B8-A08F-996E5C75E267}">
      <dsp:nvSpPr>
        <dsp:cNvPr id="0" name=""/>
        <dsp:cNvSpPr/>
      </dsp:nvSpPr>
      <dsp:spPr>
        <a:xfrm>
          <a:off x="1281313" y="2129948"/>
          <a:ext cx="542350" cy="91440"/>
        </a:xfrm>
        <a:custGeom>
          <a:avLst/>
          <a:gdLst/>
          <a:ahLst/>
          <a:cxnLst/>
          <a:rect l="0" t="0" r="0" b="0"/>
          <a:pathLst>
            <a:path>
              <a:moveTo>
                <a:pt x="0" y="45720"/>
              </a:moveTo>
              <a:lnTo>
                <a:pt x="54235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38930" y="2162110"/>
        <a:ext cx="27117" cy="27117"/>
      </dsp:txXfrm>
    </dsp:sp>
    <dsp:sp modelId="{2A20130C-BFE9-4D65-B2DA-4F659B289570}">
      <dsp:nvSpPr>
        <dsp:cNvPr id="0" name=""/>
        <dsp:cNvSpPr/>
      </dsp:nvSpPr>
      <dsp:spPr>
        <a:xfrm>
          <a:off x="1281313" y="1142226"/>
          <a:ext cx="542350" cy="1033442"/>
        </a:xfrm>
        <a:custGeom>
          <a:avLst/>
          <a:gdLst/>
          <a:ahLst/>
          <a:cxnLst/>
          <a:rect l="0" t="0" r="0" b="0"/>
          <a:pathLst>
            <a:path>
              <a:moveTo>
                <a:pt x="0" y="1033442"/>
              </a:moveTo>
              <a:lnTo>
                <a:pt x="271175" y="1033442"/>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3311" y="1629769"/>
        <a:ext cx="58355" cy="58355"/>
      </dsp:txXfrm>
    </dsp:sp>
    <dsp:sp modelId="{B7288F36-87A4-4BB3-B20A-DAB8C139D82A}">
      <dsp:nvSpPr>
        <dsp:cNvPr id="0" name=""/>
        <dsp:cNvSpPr/>
      </dsp:nvSpPr>
      <dsp:spPr>
        <a:xfrm rot="16200000">
          <a:off x="-1307732" y="1762291"/>
          <a:ext cx="4351338" cy="826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Role of Lifelong Learning</a:t>
          </a:r>
        </a:p>
      </dsp:txBody>
      <dsp:txXfrm>
        <a:off x="-1307732" y="1762291"/>
        <a:ext cx="4351338" cy="826754"/>
      </dsp:txXfrm>
    </dsp:sp>
    <dsp:sp modelId="{F363909C-9419-4049-BCA9-AFA6E8CABD61}">
      <dsp:nvSpPr>
        <dsp:cNvPr id="0" name=""/>
        <dsp:cNvSpPr/>
      </dsp:nvSpPr>
      <dsp:spPr>
        <a:xfrm>
          <a:off x="1823664" y="728849"/>
          <a:ext cx="5608476" cy="826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Active and Creative explorer</a:t>
          </a:r>
        </a:p>
      </dsp:txBody>
      <dsp:txXfrm>
        <a:off x="1823664" y="728849"/>
        <a:ext cx="5608476" cy="826754"/>
      </dsp:txXfrm>
    </dsp:sp>
    <dsp:sp modelId="{5F30EFC9-93BE-44FE-B66A-73F6A980474B}">
      <dsp:nvSpPr>
        <dsp:cNvPr id="0" name=""/>
        <dsp:cNvSpPr/>
      </dsp:nvSpPr>
      <dsp:spPr>
        <a:xfrm>
          <a:off x="1823664" y="1762291"/>
          <a:ext cx="5608476" cy="826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Reflexive and Self-Actualizing Agent</a:t>
          </a:r>
        </a:p>
      </dsp:txBody>
      <dsp:txXfrm>
        <a:off x="1823664" y="1762291"/>
        <a:ext cx="5608476" cy="826754"/>
      </dsp:txXfrm>
    </dsp:sp>
    <dsp:sp modelId="{1AEDBA06-A9D4-4526-95FB-D955C1598602}">
      <dsp:nvSpPr>
        <dsp:cNvPr id="0" name=""/>
        <dsp:cNvSpPr/>
      </dsp:nvSpPr>
      <dsp:spPr>
        <a:xfrm>
          <a:off x="1823664" y="2795734"/>
          <a:ext cx="5608476" cy="826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Integrator in emotional and professional context</a:t>
          </a:r>
        </a:p>
      </dsp:txBody>
      <dsp:txXfrm>
        <a:off x="1823664" y="2795734"/>
        <a:ext cx="5608476" cy="8267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CF61-81A2-4E66-9086-0289653F0124}">
      <dsp:nvSpPr>
        <dsp:cNvPr id="0" name=""/>
        <dsp:cNvSpPr/>
      </dsp:nvSpPr>
      <dsp:spPr>
        <a:xfrm>
          <a:off x="2735829" y="652581"/>
          <a:ext cx="4220781" cy="4220781"/>
        </a:xfrm>
        <a:prstGeom prst="blockArc">
          <a:avLst>
            <a:gd name="adj1" fmla="val 10833794"/>
            <a:gd name="adj2" fmla="val 16200166"/>
            <a:gd name="adj3" fmla="val 464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DAE3928-550B-4A55-B783-CD8B8D2B47DB}">
      <dsp:nvSpPr>
        <dsp:cNvPr id="0" name=""/>
        <dsp:cNvSpPr/>
      </dsp:nvSpPr>
      <dsp:spPr>
        <a:xfrm>
          <a:off x="2735928" y="632317"/>
          <a:ext cx="4220781" cy="4220781"/>
        </a:xfrm>
        <a:prstGeom prst="blockArc">
          <a:avLst>
            <a:gd name="adj1" fmla="val 5400000"/>
            <a:gd name="adj2" fmla="val 10800000"/>
            <a:gd name="adj3" fmla="val 464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FAB9141-B3C0-418F-B6B7-08B75F0A277F}">
      <dsp:nvSpPr>
        <dsp:cNvPr id="0" name=""/>
        <dsp:cNvSpPr/>
      </dsp:nvSpPr>
      <dsp:spPr>
        <a:xfrm>
          <a:off x="2735928" y="632317"/>
          <a:ext cx="4220781" cy="4220781"/>
        </a:xfrm>
        <a:prstGeom prst="blockArc">
          <a:avLst>
            <a:gd name="adj1" fmla="val 0"/>
            <a:gd name="adj2" fmla="val 5400000"/>
            <a:gd name="adj3" fmla="val 464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4502A1D-5F23-4885-B4EF-24AAF658E7AE}">
      <dsp:nvSpPr>
        <dsp:cNvPr id="0" name=""/>
        <dsp:cNvSpPr/>
      </dsp:nvSpPr>
      <dsp:spPr>
        <a:xfrm>
          <a:off x="2736028" y="652581"/>
          <a:ext cx="4220781" cy="4220781"/>
        </a:xfrm>
        <a:prstGeom prst="blockArc">
          <a:avLst>
            <a:gd name="adj1" fmla="val 16199834"/>
            <a:gd name="adj2" fmla="val 21566206"/>
            <a:gd name="adj3" fmla="val 464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128FF38-3588-4AC8-BBD7-BD185D8C0AC1}">
      <dsp:nvSpPr>
        <dsp:cNvPr id="0" name=""/>
        <dsp:cNvSpPr/>
      </dsp:nvSpPr>
      <dsp:spPr>
        <a:xfrm>
          <a:off x="3874925" y="1771314"/>
          <a:ext cx="1942787" cy="1942787"/>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STRATEGIES</a:t>
          </a:r>
        </a:p>
      </dsp:txBody>
      <dsp:txXfrm>
        <a:off x="4159440" y="2055829"/>
        <a:ext cx="1373757" cy="1373757"/>
      </dsp:txXfrm>
    </dsp:sp>
    <dsp:sp modelId="{A3475112-493F-4424-8A18-2FA49A11716C}">
      <dsp:nvSpPr>
        <dsp:cNvPr id="0" name=""/>
        <dsp:cNvSpPr/>
      </dsp:nvSpPr>
      <dsp:spPr>
        <a:xfrm>
          <a:off x="4166343" y="21564"/>
          <a:ext cx="1359951" cy="135995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National Policy</a:t>
          </a:r>
        </a:p>
      </dsp:txBody>
      <dsp:txXfrm>
        <a:off x="4365503" y="220724"/>
        <a:ext cx="961631" cy="961631"/>
      </dsp:txXfrm>
    </dsp:sp>
    <dsp:sp modelId="{E4376644-716D-42FF-9D95-BB4D97DE6685}">
      <dsp:nvSpPr>
        <dsp:cNvPr id="0" name=""/>
        <dsp:cNvSpPr/>
      </dsp:nvSpPr>
      <dsp:spPr>
        <a:xfrm>
          <a:off x="6227776" y="2062732"/>
          <a:ext cx="1359951" cy="135995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Formal and Non formal education</a:t>
          </a:r>
        </a:p>
      </dsp:txBody>
      <dsp:txXfrm>
        <a:off x="6426936" y="2261892"/>
        <a:ext cx="961631" cy="961631"/>
      </dsp:txXfrm>
    </dsp:sp>
    <dsp:sp modelId="{CBD31FE3-7C92-4624-83DB-16F23766B1B8}">
      <dsp:nvSpPr>
        <dsp:cNvPr id="0" name=""/>
        <dsp:cNvSpPr/>
      </dsp:nvSpPr>
      <dsp:spPr>
        <a:xfrm>
          <a:off x="4166343" y="4124165"/>
          <a:ext cx="1359951" cy="135995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Alliance and Financial Strategies</a:t>
          </a:r>
        </a:p>
      </dsp:txBody>
      <dsp:txXfrm>
        <a:off x="4365503" y="4323325"/>
        <a:ext cx="961631" cy="961631"/>
      </dsp:txXfrm>
    </dsp:sp>
    <dsp:sp modelId="{BF49FB27-9771-42F9-9CAE-FDD1D59C935B}">
      <dsp:nvSpPr>
        <dsp:cNvPr id="0" name=""/>
        <dsp:cNvSpPr/>
      </dsp:nvSpPr>
      <dsp:spPr>
        <a:xfrm>
          <a:off x="2104911" y="2062732"/>
          <a:ext cx="1359951" cy="135995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Research and Action Plan</a:t>
          </a:r>
        </a:p>
      </dsp:txBody>
      <dsp:txXfrm>
        <a:off x="2304071" y="2261892"/>
        <a:ext cx="961631" cy="9616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5A07F-4912-44E7-8580-8C25CE4ABEC1}">
      <dsp:nvSpPr>
        <dsp:cNvPr id="0" name=""/>
        <dsp:cNvSpPr/>
      </dsp:nvSpPr>
      <dsp:spPr>
        <a:xfrm>
          <a:off x="2365" y="1918045"/>
          <a:ext cx="2105302" cy="842121"/>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Home Schooling</a:t>
          </a:r>
        </a:p>
      </dsp:txBody>
      <dsp:txXfrm>
        <a:off x="423426" y="1918045"/>
        <a:ext cx="1263181" cy="842121"/>
      </dsp:txXfrm>
    </dsp:sp>
    <dsp:sp modelId="{B8E37567-96AF-4197-AFFE-7DA2FD11C770}">
      <dsp:nvSpPr>
        <dsp:cNvPr id="0" name=""/>
        <dsp:cNvSpPr/>
      </dsp:nvSpPr>
      <dsp:spPr>
        <a:xfrm>
          <a:off x="1897138" y="1918045"/>
          <a:ext cx="2105302" cy="84212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Adult Education</a:t>
          </a:r>
        </a:p>
      </dsp:txBody>
      <dsp:txXfrm>
        <a:off x="2318199" y="1918045"/>
        <a:ext cx="1263181" cy="842121"/>
      </dsp:txXfrm>
    </dsp:sp>
    <dsp:sp modelId="{7C9AEA34-C073-48D2-8DA2-EC14F7D8A5C7}">
      <dsp:nvSpPr>
        <dsp:cNvPr id="0" name=""/>
        <dsp:cNvSpPr/>
      </dsp:nvSpPr>
      <dsp:spPr>
        <a:xfrm>
          <a:off x="3791910" y="1918045"/>
          <a:ext cx="2105302" cy="842121"/>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Self directed Learning</a:t>
          </a:r>
        </a:p>
      </dsp:txBody>
      <dsp:txXfrm>
        <a:off x="4212971" y="1918045"/>
        <a:ext cx="1263181" cy="842121"/>
      </dsp:txXfrm>
    </dsp:sp>
    <dsp:sp modelId="{90F2A79D-C331-43A1-828C-57B011C4540C}">
      <dsp:nvSpPr>
        <dsp:cNvPr id="0" name=""/>
        <dsp:cNvSpPr/>
      </dsp:nvSpPr>
      <dsp:spPr>
        <a:xfrm>
          <a:off x="5686683" y="1918045"/>
          <a:ext cx="2105302" cy="84212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On Job training </a:t>
          </a:r>
        </a:p>
      </dsp:txBody>
      <dsp:txXfrm>
        <a:off x="6107744" y="1918045"/>
        <a:ext cx="1263181" cy="842121"/>
      </dsp:txXfrm>
    </dsp:sp>
    <dsp:sp modelId="{270EAD5C-C19B-41B3-BAC5-51F38512F505}">
      <dsp:nvSpPr>
        <dsp:cNvPr id="0" name=""/>
        <dsp:cNvSpPr/>
      </dsp:nvSpPr>
      <dsp:spPr>
        <a:xfrm>
          <a:off x="7581455" y="1918045"/>
          <a:ext cx="2105302" cy="842121"/>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Continuing Education</a:t>
          </a:r>
        </a:p>
      </dsp:txBody>
      <dsp:txXfrm>
        <a:off x="8002516" y="1918045"/>
        <a:ext cx="1263181" cy="842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BE86C-FE70-4323-A3DC-1254DF8E6DDC}">
      <dsp:nvSpPr>
        <dsp:cNvPr id="0" name=""/>
        <dsp:cNvSpPr/>
      </dsp:nvSpPr>
      <dsp:spPr>
        <a:xfrm>
          <a:off x="5388515" y="1192962"/>
          <a:ext cx="2350565" cy="2351000"/>
        </a:xfrm>
        <a:prstGeom prst="ellips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70C5E-93EF-4224-8ADA-FBDC4E0A7CE5}">
      <dsp:nvSpPr>
        <dsp:cNvPr id="0" name=""/>
        <dsp:cNvSpPr/>
      </dsp:nvSpPr>
      <dsp:spPr>
        <a:xfrm>
          <a:off x="5466562" y="1271343"/>
          <a:ext cx="2194473" cy="2194239"/>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 Modern</a:t>
          </a:r>
        </a:p>
        <a:p>
          <a:pPr marL="0" lvl="0" indent="0" algn="ctr" defTabSz="1289050">
            <a:lnSpc>
              <a:spcPct val="90000"/>
            </a:lnSpc>
            <a:spcBef>
              <a:spcPct val="0"/>
            </a:spcBef>
            <a:spcAft>
              <a:spcPct val="35000"/>
            </a:spcAft>
            <a:buNone/>
          </a:pPr>
          <a:r>
            <a:rPr lang="en-US" sz="2900" kern="1200" dirty="0"/>
            <a:t>Approach</a:t>
          </a:r>
        </a:p>
      </dsp:txBody>
      <dsp:txXfrm>
        <a:off x="5780276" y="1584865"/>
        <a:ext cx="1567043" cy="1567196"/>
      </dsp:txXfrm>
    </dsp:sp>
    <dsp:sp modelId="{4FC0AA7D-5DCC-480F-9611-D7CE1AF1F909}">
      <dsp:nvSpPr>
        <dsp:cNvPr id="0" name=""/>
        <dsp:cNvSpPr/>
      </dsp:nvSpPr>
      <dsp:spPr>
        <a:xfrm rot="2700000">
          <a:off x="2961969" y="1195804"/>
          <a:ext cx="2344904" cy="2344904"/>
        </a:xfrm>
        <a:prstGeom prst="teardrop">
          <a:avLst>
            <a:gd name="adj" fmla="val 10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010C5-36E3-4BB8-BED1-1147008FEC2F}">
      <dsp:nvSpPr>
        <dsp:cNvPr id="0" name=""/>
        <dsp:cNvSpPr/>
      </dsp:nvSpPr>
      <dsp:spPr>
        <a:xfrm>
          <a:off x="3037185" y="1271343"/>
          <a:ext cx="2194473" cy="21942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Medieval Approach</a:t>
          </a:r>
        </a:p>
      </dsp:txBody>
      <dsp:txXfrm>
        <a:off x="3350899" y="1584865"/>
        <a:ext cx="1567043" cy="1567196"/>
      </dsp:txXfrm>
    </dsp:sp>
    <dsp:sp modelId="{3175C12B-9E98-4524-84CA-18AB656E9D6F}">
      <dsp:nvSpPr>
        <dsp:cNvPr id="0" name=""/>
        <dsp:cNvSpPr/>
      </dsp:nvSpPr>
      <dsp:spPr>
        <a:xfrm rot="2700000">
          <a:off x="532592" y="1195804"/>
          <a:ext cx="2344904" cy="2344904"/>
        </a:xfrm>
        <a:prstGeom prst="teardrop">
          <a:avLst>
            <a:gd name="adj" fmla="val 10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FD253-9C03-4F4F-8F4E-8FADF8BEAF01}">
      <dsp:nvSpPr>
        <dsp:cNvPr id="0" name=""/>
        <dsp:cNvSpPr/>
      </dsp:nvSpPr>
      <dsp:spPr>
        <a:xfrm>
          <a:off x="607808" y="1271343"/>
          <a:ext cx="2194473" cy="2194239"/>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Ancient Approach</a:t>
          </a:r>
        </a:p>
      </dsp:txBody>
      <dsp:txXfrm>
        <a:off x="921523" y="1584865"/>
        <a:ext cx="1567043" cy="1567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32CE4-1904-474A-B0E1-B4CCF08080F3}">
      <dsp:nvSpPr>
        <dsp:cNvPr id="0" name=""/>
        <dsp:cNvSpPr/>
      </dsp:nvSpPr>
      <dsp:spPr>
        <a:xfrm>
          <a:off x="5129289" y="2670036"/>
          <a:ext cx="218507" cy="2498174"/>
        </a:xfrm>
        <a:custGeom>
          <a:avLst/>
          <a:gdLst/>
          <a:ahLst/>
          <a:cxnLst/>
          <a:rect l="0" t="0" r="0" b="0"/>
          <a:pathLst>
            <a:path>
              <a:moveTo>
                <a:pt x="0" y="0"/>
              </a:moveTo>
              <a:lnTo>
                <a:pt x="109253" y="0"/>
              </a:lnTo>
              <a:lnTo>
                <a:pt x="109253" y="2498174"/>
              </a:lnTo>
              <a:lnTo>
                <a:pt x="218507" y="2498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5175850" y="3856431"/>
        <a:ext cx="125385" cy="125385"/>
      </dsp:txXfrm>
    </dsp:sp>
    <dsp:sp modelId="{CBFD3B66-FDE9-4A2B-ABEA-F66650765A72}">
      <dsp:nvSpPr>
        <dsp:cNvPr id="0" name=""/>
        <dsp:cNvSpPr/>
      </dsp:nvSpPr>
      <dsp:spPr>
        <a:xfrm>
          <a:off x="5129289" y="2670036"/>
          <a:ext cx="218507" cy="2081812"/>
        </a:xfrm>
        <a:custGeom>
          <a:avLst/>
          <a:gdLst/>
          <a:ahLst/>
          <a:cxnLst/>
          <a:rect l="0" t="0" r="0" b="0"/>
          <a:pathLst>
            <a:path>
              <a:moveTo>
                <a:pt x="0" y="0"/>
              </a:moveTo>
              <a:lnTo>
                <a:pt x="109253" y="0"/>
              </a:lnTo>
              <a:lnTo>
                <a:pt x="109253" y="2081812"/>
              </a:lnTo>
              <a:lnTo>
                <a:pt x="218507" y="2081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5186212" y="3658611"/>
        <a:ext cx="104662" cy="104662"/>
      </dsp:txXfrm>
    </dsp:sp>
    <dsp:sp modelId="{C32364CB-E930-491B-A6D1-4279D0257691}">
      <dsp:nvSpPr>
        <dsp:cNvPr id="0" name=""/>
        <dsp:cNvSpPr/>
      </dsp:nvSpPr>
      <dsp:spPr>
        <a:xfrm>
          <a:off x="5129289" y="2670036"/>
          <a:ext cx="218507" cy="1665449"/>
        </a:xfrm>
        <a:custGeom>
          <a:avLst/>
          <a:gdLst/>
          <a:ahLst/>
          <a:cxnLst/>
          <a:rect l="0" t="0" r="0" b="0"/>
          <a:pathLst>
            <a:path>
              <a:moveTo>
                <a:pt x="0" y="0"/>
              </a:moveTo>
              <a:lnTo>
                <a:pt x="109253" y="0"/>
              </a:lnTo>
              <a:lnTo>
                <a:pt x="109253" y="1665449"/>
              </a:lnTo>
              <a:lnTo>
                <a:pt x="218507" y="1665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5196550" y="3460768"/>
        <a:ext cx="83986" cy="83986"/>
      </dsp:txXfrm>
    </dsp:sp>
    <dsp:sp modelId="{DC18D0FF-D5AA-49EA-827A-10E316729B3B}">
      <dsp:nvSpPr>
        <dsp:cNvPr id="0" name=""/>
        <dsp:cNvSpPr/>
      </dsp:nvSpPr>
      <dsp:spPr>
        <a:xfrm>
          <a:off x="5129289" y="2670036"/>
          <a:ext cx="218507" cy="1249087"/>
        </a:xfrm>
        <a:custGeom>
          <a:avLst/>
          <a:gdLst/>
          <a:ahLst/>
          <a:cxnLst/>
          <a:rect l="0" t="0" r="0" b="0"/>
          <a:pathLst>
            <a:path>
              <a:moveTo>
                <a:pt x="0" y="0"/>
              </a:moveTo>
              <a:lnTo>
                <a:pt x="109253" y="0"/>
              </a:lnTo>
              <a:lnTo>
                <a:pt x="109253" y="1249087"/>
              </a:lnTo>
              <a:lnTo>
                <a:pt x="218507" y="1249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06842" y="3262878"/>
        <a:ext cx="63402" cy="63402"/>
      </dsp:txXfrm>
    </dsp:sp>
    <dsp:sp modelId="{F0349A98-A249-4A44-877E-051A2CF4E605}">
      <dsp:nvSpPr>
        <dsp:cNvPr id="0" name=""/>
        <dsp:cNvSpPr/>
      </dsp:nvSpPr>
      <dsp:spPr>
        <a:xfrm>
          <a:off x="5129289" y="2670036"/>
          <a:ext cx="218507" cy="832724"/>
        </a:xfrm>
        <a:custGeom>
          <a:avLst/>
          <a:gdLst/>
          <a:ahLst/>
          <a:cxnLst/>
          <a:rect l="0" t="0" r="0" b="0"/>
          <a:pathLst>
            <a:path>
              <a:moveTo>
                <a:pt x="0" y="0"/>
              </a:moveTo>
              <a:lnTo>
                <a:pt x="109253" y="0"/>
              </a:lnTo>
              <a:lnTo>
                <a:pt x="109253" y="832724"/>
              </a:lnTo>
              <a:lnTo>
                <a:pt x="218507" y="8327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17020" y="3064876"/>
        <a:ext cx="43045" cy="43045"/>
      </dsp:txXfrm>
    </dsp:sp>
    <dsp:sp modelId="{71F24D47-C86B-4A57-BA70-4EA2B21CC4AB}">
      <dsp:nvSpPr>
        <dsp:cNvPr id="0" name=""/>
        <dsp:cNvSpPr/>
      </dsp:nvSpPr>
      <dsp:spPr>
        <a:xfrm>
          <a:off x="5129289" y="2670036"/>
          <a:ext cx="218507" cy="431827"/>
        </a:xfrm>
        <a:custGeom>
          <a:avLst/>
          <a:gdLst/>
          <a:ahLst/>
          <a:cxnLst/>
          <a:rect l="0" t="0" r="0" b="0"/>
          <a:pathLst>
            <a:path>
              <a:moveTo>
                <a:pt x="0" y="0"/>
              </a:moveTo>
              <a:lnTo>
                <a:pt x="109253" y="0"/>
              </a:lnTo>
              <a:lnTo>
                <a:pt x="109253" y="431827"/>
              </a:lnTo>
              <a:lnTo>
                <a:pt x="218507" y="431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26444" y="2873851"/>
        <a:ext cx="24198" cy="24198"/>
      </dsp:txXfrm>
    </dsp:sp>
    <dsp:sp modelId="{6B0A3858-2793-4E8F-9CD7-4D6ED003AF76}">
      <dsp:nvSpPr>
        <dsp:cNvPr id="0" name=""/>
        <dsp:cNvSpPr/>
      </dsp:nvSpPr>
      <dsp:spPr>
        <a:xfrm>
          <a:off x="5129289" y="2624316"/>
          <a:ext cx="225663" cy="91440"/>
        </a:xfrm>
        <a:custGeom>
          <a:avLst/>
          <a:gdLst/>
          <a:ahLst/>
          <a:cxnLst/>
          <a:rect l="0" t="0" r="0" b="0"/>
          <a:pathLst>
            <a:path>
              <a:moveTo>
                <a:pt x="0" y="45720"/>
              </a:moveTo>
              <a:lnTo>
                <a:pt x="112831" y="45720"/>
              </a:lnTo>
              <a:lnTo>
                <a:pt x="112831" y="58477"/>
              </a:lnTo>
              <a:lnTo>
                <a:pt x="225663" y="58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36470" y="2664385"/>
        <a:ext cx="11301" cy="11301"/>
      </dsp:txXfrm>
    </dsp:sp>
    <dsp:sp modelId="{04465647-1F20-495D-8F3E-48994D5FAC71}">
      <dsp:nvSpPr>
        <dsp:cNvPr id="0" name=""/>
        <dsp:cNvSpPr/>
      </dsp:nvSpPr>
      <dsp:spPr>
        <a:xfrm>
          <a:off x="5129289" y="2266431"/>
          <a:ext cx="225663" cy="403605"/>
        </a:xfrm>
        <a:custGeom>
          <a:avLst/>
          <a:gdLst/>
          <a:ahLst/>
          <a:cxnLst/>
          <a:rect l="0" t="0" r="0" b="0"/>
          <a:pathLst>
            <a:path>
              <a:moveTo>
                <a:pt x="0" y="403605"/>
              </a:moveTo>
              <a:lnTo>
                <a:pt x="112831" y="403605"/>
              </a:lnTo>
              <a:lnTo>
                <a:pt x="112831" y="0"/>
              </a:lnTo>
              <a:lnTo>
                <a:pt x="22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30561" y="2456673"/>
        <a:ext cx="23120" cy="23120"/>
      </dsp:txXfrm>
    </dsp:sp>
    <dsp:sp modelId="{8214476F-8D45-4962-80EE-E63985086207}">
      <dsp:nvSpPr>
        <dsp:cNvPr id="0" name=""/>
        <dsp:cNvSpPr/>
      </dsp:nvSpPr>
      <dsp:spPr>
        <a:xfrm>
          <a:off x="5129289" y="1850068"/>
          <a:ext cx="225663" cy="819967"/>
        </a:xfrm>
        <a:custGeom>
          <a:avLst/>
          <a:gdLst/>
          <a:ahLst/>
          <a:cxnLst/>
          <a:rect l="0" t="0" r="0" b="0"/>
          <a:pathLst>
            <a:path>
              <a:moveTo>
                <a:pt x="0" y="819967"/>
              </a:moveTo>
              <a:lnTo>
                <a:pt x="112831" y="819967"/>
              </a:lnTo>
              <a:lnTo>
                <a:pt x="112831" y="0"/>
              </a:lnTo>
              <a:lnTo>
                <a:pt x="22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20860" y="2238791"/>
        <a:ext cx="42522" cy="42522"/>
      </dsp:txXfrm>
    </dsp:sp>
    <dsp:sp modelId="{A49D9663-618A-465F-8219-143A3DFA0000}">
      <dsp:nvSpPr>
        <dsp:cNvPr id="0" name=""/>
        <dsp:cNvSpPr/>
      </dsp:nvSpPr>
      <dsp:spPr>
        <a:xfrm>
          <a:off x="5129289" y="1433706"/>
          <a:ext cx="225663" cy="1236330"/>
        </a:xfrm>
        <a:custGeom>
          <a:avLst/>
          <a:gdLst/>
          <a:ahLst/>
          <a:cxnLst/>
          <a:rect l="0" t="0" r="0" b="0"/>
          <a:pathLst>
            <a:path>
              <a:moveTo>
                <a:pt x="0" y="1236330"/>
              </a:moveTo>
              <a:lnTo>
                <a:pt x="112831" y="1236330"/>
              </a:lnTo>
              <a:lnTo>
                <a:pt x="112831" y="0"/>
              </a:lnTo>
              <a:lnTo>
                <a:pt x="22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10702" y="2020452"/>
        <a:ext cx="62837" cy="62837"/>
      </dsp:txXfrm>
    </dsp:sp>
    <dsp:sp modelId="{B9159AB6-7C7C-4851-B79C-8C19B1E0B5C8}">
      <dsp:nvSpPr>
        <dsp:cNvPr id="0" name=""/>
        <dsp:cNvSpPr/>
      </dsp:nvSpPr>
      <dsp:spPr>
        <a:xfrm>
          <a:off x="5129289" y="1017343"/>
          <a:ext cx="225663" cy="1652692"/>
        </a:xfrm>
        <a:custGeom>
          <a:avLst/>
          <a:gdLst/>
          <a:ahLst/>
          <a:cxnLst/>
          <a:rect l="0" t="0" r="0" b="0"/>
          <a:pathLst>
            <a:path>
              <a:moveTo>
                <a:pt x="0" y="1652692"/>
              </a:moveTo>
              <a:lnTo>
                <a:pt x="112831" y="1652692"/>
              </a:lnTo>
              <a:lnTo>
                <a:pt x="112831" y="0"/>
              </a:lnTo>
              <a:lnTo>
                <a:pt x="22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200420" y="1801989"/>
        <a:ext cx="83401" cy="83401"/>
      </dsp:txXfrm>
    </dsp:sp>
    <dsp:sp modelId="{169555DB-DECF-4CC8-B84B-4D8E010EF2DF}">
      <dsp:nvSpPr>
        <dsp:cNvPr id="0" name=""/>
        <dsp:cNvSpPr/>
      </dsp:nvSpPr>
      <dsp:spPr>
        <a:xfrm>
          <a:off x="5129289" y="600981"/>
          <a:ext cx="225663" cy="2069055"/>
        </a:xfrm>
        <a:custGeom>
          <a:avLst/>
          <a:gdLst/>
          <a:ahLst/>
          <a:cxnLst/>
          <a:rect l="0" t="0" r="0" b="0"/>
          <a:pathLst>
            <a:path>
              <a:moveTo>
                <a:pt x="0" y="2069055"/>
              </a:moveTo>
              <a:lnTo>
                <a:pt x="112831" y="2069055"/>
              </a:lnTo>
              <a:lnTo>
                <a:pt x="112831" y="0"/>
              </a:lnTo>
              <a:lnTo>
                <a:pt x="22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5190088" y="1583475"/>
        <a:ext cx="104066" cy="104066"/>
      </dsp:txXfrm>
    </dsp:sp>
    <dsp:sp modelId="{2FF204CE-AC94-4E8F-B059-5EB34D058E31}">
      <dsp:nvSpPr>
        <dsp:cNvPr id="0" name=""/>
        <dsp:cNvSpPr/>
      </dsp:nvSpPr>
      <dsp:spPr>
        <a:xfrm>
          <a:off x="5129289" y="184618"/>
          <a:ext cx="225663" cy="2485417"/>
        </a:xfrm>
        <a:custGeom>
          <a:avLst/>
          <a:gdLst/>
          <a:ahLst/>
          <a:cxnLst/>
          <a:rect l="0" t="0" r="0" b="0"/>
          <a:pathLst>
            <a:path>
              <a:moveTo>
                <a:pt x="0" y="2485417"/>
              </a:moveTo>
              <a:lnTo>
                <a:pt x="112831" y="2485417"/>
              </a:lnTo>
              <a:lnTo>
                <a:pt x="112831" y="0"/>
              </a:lnTo>
              <a:lnTo>
                <a:pt x="22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5179730" y="1364936"/>
        <a:ext cx="124782" cy="124782"/>
      </dsp:txXfrm>
    </dsp:sp>
    <dsp:sp modelId="{23DAAC95-CC92-465E-9F84-AF9DC2DD35E9}">
      <dsp:nvSpPr>
        <dsp:cNvPr id="0" name=""/>
        <dsp:cNvSpPr/>
      </dsp:nvSpPr>
      <dsp:spPr>
        <a:xfrm rot="16200000">
          <a:off x="3440678" y="2430839"/>
          <a:ext cx="2898829" cy="478393"/>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Innovative Pedagogy </a:t>
          </a:r>
          <a:endParaRPr lang="en-IN" sz="2500" kern="1200" dirty="0"/>
        </a:p>
      </dsp:txBody>
      <dsp:txXfrm>
        <a:off x="3440678" y="2430839"/>
        <a:ext cx="2898829" cy="478393"/>
      </dsp:txXfrm>
    </dsp:sp>
    <dsp:sp modelId="{B0B67FE2-BC2C-4451-B5D0-51C9450E76AC}">
      <dsp:nvSpPr>
        <dsp:cNvPr id="0" name=""/>
        <dsp:cNvSpPr/>
      </dsp:nvSpPr>
      <dsp:spPr>
        <a:xfrm>
          <a:off x="5354953" y="18073"/>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0" kern="1200" dirty="0">
              <a:effectLst/>
              <a:latin typeface="ff10"/>
            </a:rPr>
            <a:t>Crossover Learning</a:t>
          </a:r>
          <a:r>
            <a:rPr lang="en-US" sz="1200" kern="1200" dirty="0">
              <a:latin typeface="Source Sans Pro" panose="020B0604020202020204" pitchFamily="34" charset="0"/>
            </a:rPr>
            <a:t> </a:t>
          </a:r>
          <a:endParaRPr lang="en-IN" sz="1200" kern="1200" dirty="0"/>
        </a:p>
      </dsp:txBody>
      <dsp:txXfrm>
        <a:off x="5354953" y="18073"/>
        <a:ext cx="1979946" cy="333089"/>
      </dsp:txXfrm>
    </dsp:sp>
    <dsp:sp modelId="{46D2F9B6-59F2-463B-9D00-3B55E12EFFA4}">
      <dsp:nvSpPr>
        <dsp:cNvPr id="0" name=""/>
        <dsp:cNvSpPr/>
      </dsp:nvSpPr>
      <dsp:spPr>
        <a:xfrm>
          <a:off x="5354953" y="434436"/>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dirty="0">
              <a:effectLst/>
              <a:latin typeface="ff10"/>
            </a:rPr>
            <a:t>Learning Through Argumentation</a:t>
          </a:r>
          <a:r>
            <a:rPr lang="en-US" sz="1100" kern="1200" dirty="0">
              <a:latin typeface="Source Sans Pro" panose="020B0503030403020204" pitchFamily="34" charset="0"/>
            </a:rPr>
            <a:t> </a:t>
          </a:r>
          <a:endParaRPr lang="en-IN" sz="1100" kern="1200" dirty="0"/>
        </a:p>
      </dsp:txBody>
      <dsp:txXfrm>
        <a:off x="5354953" y="434436"/>
        <a:ext cx="1979946" cy="333089"/>
      </dsp:txXfrm>
    </dsp:sp>
    <dsp:sp modelId="{6EBBDDD2-8951-4334-B455-4B3F220771FF}">
      <dsp:nvSpPr>
        <dsp:cNvPr id="0" name=""/>
        <dsp:cNvSpPr/>
      </dsp:nvSpPr>
      <dsp:spPr>
        <a:xfrm>
          <a:off x="5354953" y="850798"/>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ff10"/>
            </a:rPr>
            <a:t>Incidental Learning </a:t>
          </a:r>
          <a:endParaRPr lang="en-IN" sz="1100" kern="1200" dirty="0"/>
        </a:p>
      </dsp:txBody>
      <dsp:txXfrm>
        <a:off x="5354953" y="850798"/>
        <a:ext cx="1979946" cy="333089"/>
      </dsp:txXfrm>
    </dsp:sp>
    <dsp:sp modelId="{ECD1E4B6-0D6A-4CD3-95AB-FC10A52257EC}">
      <dsp:nvSpPr>
        <dsp:cNvPr id="0" name=""/>
        <dsp:cNvSpPr/>
      </dsp:nvSpPr>
      <dsp:spPr>
        <a:xfrm>
          <a:off x="5354953" y="1267161"/>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ff10"/>
            </a:rPr>
            <a:t>Context-Based Learning</a:t>
          </a:r>
          <a:r>
            <a:rPr lang="en-US" sz="1100" kern="1200">
              <a:latin typeface="Source Sans Pro" panose="020B0503030403020204" pitchFamily="34" charset="0"/>
            </a:rPr>
            <a:t> </a:t>
          </a:r>
          <a:endParaRPr lang="en-IN" sz="1100" kern="1200" dirty="0"/>
        </a:p>
      </dsp:txBody>
      <dsp:txXfrm>
        <a:off x="5354953" y="1267161"/>
        <a:ext cx="1979946" cy="333089"/>
      </dsp:txXfrm>
    </dsp:sp>
    <dsp:sp modelId="{AE2B3669-7407-4FF3-81D2-D2CAA84E7077}">
      <dsp:nvSpPr>
        <dsp:cNvPr id="0" name=""/>
        <dsp:cNvSpPr/>
      </dsp:nvSpPr>
      <dsp:spPr>
        <a:xfrm>
          <a:off x="5354953" y="1683523"/>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ff10"/>
            </a:rPr>
            <a:t>Computational Thinking</a:t>
          </a:r>
          <a:r>
            <a:rPr lang="en-US" sz="1100" kern="1200">
              <a:latin typeface="Source Sans Pro" panose="020B0503030403020204" pitchFamily="34" charset="0"/>
            </a:rPr>
            <a:t> </a:t>
          </a:r>
          <a:endParaRPr lang="en-IN" sz="1100" kern="1200" dirty="0"/>
        </a:p>
      </dsp:txBody>
      <dsp:txXfrm>
        <a:off x="5354953" y="1683523"/>
        <a:ext cx="1979946" cy="333089"/>
      </dsp:txXfrm>
    </dsp:sp>
    <dsp:sp modelId="{D469257E-4AFE-4BDF-B045-DBDDFD20B29F}">
      <dsp:nvSpPr>
        <dsp:cNvPr id="0" name=""/>
        <dsp:cNvSpPr/>
      </dsp:nvSpPr>
      <dsp:spPr>
        <a:xfrm>
          <a:off x="5354953" y="2099886"/>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ff10"/>
            </a:rPr>
            <a:t>Embodied Learning</a:t>
          </a:r>
          <a:endParaRPr lang="en-IN" sz="1100" kern="1200" dirty="0"/>
        </a:p>
      </dsp:txBody>
      <dsp:txXfrm>
        <a:off x="5354953" y="2099886"/>
        <a:ext cx="1979946" cy="333089"/>
      </dsp:txXfrm>
    </dsp:sp>
    <dsp:sp modelId="{5709CEE6-FC38-496B-BBEF-BD29BF079E3F}">
      <dsp:nvSpPr>
        <dsp:cNvPr id="0" name=""/>
        <dsp:cNvSpPr/>
      </dsp:nvSpPr>
      <dsp:spPr>
        <a:xfrm>
          <a:off x="5354953" y="2516248"/>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b="1" i="0" kern="1200">
              <a:effectLst/>
              <a:latin typeface="ff10"/>
            </a:rPr>
            <a:t>Analytics Of Emotions</a:t>
          </a:r>
          <a:endParaRPr lang="en-IN" sz="1100" kern="1200" dirty="0"/>
        </a:p>
      </dsp:txBody>
      <dsp:txXfrm>
        <a:off x="5354953" y="2516248"/>
        <a:ext cx="1979946" cy="333089"/>
      </dsp:txXfrm>
    </dsp:sp>
    <dsp:sp modelId="{B7E52844-58BD-4ABE-ABC3-EA174066A4B7}">
      <dsp:nvSpPr>
        <dsp:cNvPr id="0" name=""/>
        <dsp:cNvSpPr/>
      </dsp:nvSpPr>
      <dsp:spPr>
        <a:xfrm>
          <a:off x="5347797" y="2935319"/>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Cormorant Garamond"/>
            </a:rPr>
            <a:t>Flipped Classroom</a:t>
          </a:r>
          <a:endParaRPr lang="en-IN" sz="1100" kern="1200" dirty="0"/>
        </a:p>
      </dsp:txBody>
      <dsp:txXfrm>
        <a:off x="5347797" y="2935319"/>
        <a:ext cx="1979946" cy="333089"/>
      </dsp:txXfrm>
    </dsp:sp>
    <dsp:sp modelId="{4DB9EEEC-CA7C-4A3E-BD4B-278C1481BFD1}">
      <dsp:nvSpPr>
        <dsp:cNvPr id="0" name=""/>
        <dsp:cNvSpPr/>
      </dsp:nvSpPr>
      <dsp:spPr>
        <a:xfrm>
          <a:off x="5347797" y="3336216"/>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b="1" i="0" kern="1200">
              <a:effectLst/>
              <a:latin typeface="Cormorant Garamond"/>
            </a:rPr>
            <a:t>Gamification</a:t>
          </a:r>
          <a:endParaRPr lang="en-IN" sz="1100" kern="1200" dirty="0"/>
        </a:p>
      </dsp:txBody>
      <dsp:txXfrm>
        <a:off x="5347797" y="3336216"/>
        <a:ext cx="1979946" cy="333089"/>
      </dsp:txXfrm>
    </dsp:sp>
    <dsp:sp modelId="{3C486FC4-1701-4E62-96F3-09C45507D70A}">
      <dsp:nvSpPr>
        <dsp:cNvPr id="0" name=""/>
        <dsp:cNvSpPr/>
      </dsp:nvSpPr>
      <dsp:spPr>
        <a:xfrm>
          <a:off x="5347797" y="3752578"/>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1" kern="1200">
              <a:effectLst/>
              <a:latin typeface="Cormorant Garamond"/>
            </a:rPr>
            <a:t>SOLE SESSIONS</a:t>
          </a:r>
          <a:endParaRPr lang="en-IN" sz="1100" kern="1200" dirty="0"/>
        </a:p>
      </dsp:txBody>
      <dsp:txXfrm>
        <a:off x="5347797" y="3752578"/>
        <a:ext cx="1979946" cy="333089"/>
      </dsp:txXfrm>
    </dsp:sp>
    <dsp:sp modelId="{135B1EC0-2B2C-4542-B1BF-44917955A586}">
      <dsp:nvSpPr>
        <dsp:cNvPr id="0" name=""/>
        <dsp:cNvSpPr/>
      </dsp:nvSpPr>
      <dsp:spPr>
        <a:xfrm>
          <a:off x="5347797" y="4168941"/>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ff10"/>
            </a:rPr>
            <a:t>Learning By Doing Science</a:t>
          </a:r>
          <a:endParaRPr lang="en-IN" sz="1100" kern="1200" dirty="0"/>
        </a:p>
      </dsp:txBody>
      <dsp:txXfrm>
        <a:off x="5347797" y="4168941"/>
        <a:ext cx="1979946" cy="333089"/>
      </dsp:txXfrm>
    </dsp:sp>
    <dsp:sp modelId="{33CC648A-48B4-4266-9480-CEA91B4C02A8}">
      <dsp:nvSpPr>
        <dsp:cNvPr id="0" name=""/>
        <dsp:cNvSpPr/>
      </dsp:nvSpPr>
      <dsp:spPr>
        <a:xfrm>
          <a:off x="5347797" y="4585303"/>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effectLst/>
              <a:latin typeface="ff10"/>
            </a:rPr>
            <a:t>Stealth Assessment</a:t>
          </a:r>
          <a:endParaRPr lang="en-IN" sz="1100" kern="1200" dirty="0"/>
        </a:p>
      </dsp:txBody>
      <dsp:txXfrm>
        <a:off x="5347797" y="4585303"/>
        <a:ext cx="1979946" cy="333089"/>
      </dsp:txXfrm>
    </dsp:sp>
    <dsp:sp modelId="{FBDC3FAA-EC3D-42C7-98D4-4735B8A97303}">
      <dsp:nvSpPr>
        <dsp:cNvPr id="0" name=""/>
        <dsp:cNvSpPr/>
      </dsp:nvSpPr>
      <dsp:spPr>
        <a:xfrm>
          <a:off x="5347797" y="5001666"/>
          <a:ext cx="1979946" cy="333089"/>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dirty="0">
              <a:effectLst/>
              <a:latin typeface="ff10"/>
            </a:rPr>
            <a:t>Adaptive Teaching</a:t>
          </a:r>
          <a:endParaRPr lang="en-IN" sz="1100" kern="1200" dirty="0"/>
        </a:p>
      </dsp:txBody>
      <dsp:txXfrm>
        <a:off x="5347797" y="5001666"/>
        <a:ext cx="1979946" cy="333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0C732-8D20-4A5F-976F-A7CDFFE32073}">
      <dsp:nvSpPr>
        <dsp:cNvPr id="0" name=""/>
        <dsp:cNvSpPr/>
      </dsp:nvSpPr>
      <dsp:spPr>
        <a:xfrm>
          <a:off x="108154" y="1976"/>
          <a:ext cx="1165565" cy="1165565"/>
        </a:xfrm>
        <a:prstGeom prst="ellipse">
          <a:avLst/>
        </a:prstGeom>
        <a:solidFill>
          <a:schemeClr val="bg1"/>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chemeClr val="tx1"/>
              </a:solidFill>
              <a:effectLst/>
              <a:latin typeface="Times New Roman" panose="02020603050405020304" pitchFamily="18" charset="0"/>
              <a:cs typeface="Times New Roman" panose="02020603050405020304" pitchFamily="18" charset="0"/>
            </a:rPr>
            <a:t>curriculum</a:t>
          </a:r>
          <a:endParaRPr lang="en-US" sz="1200" kern="1200" dirty="0">
            <a:solidFill>
              <a:schemeClr val="tx1"/>
            </a:solidFill>
          </a:endParaRPr>
        </a:p>
      </dsp:txBody>
      <dsp:txXfrm>
        <a:off x="278847" y="172669"/>
        <a:ext cx="824179" cy="824179"/>
      </dsp:txXfrm>
    </dsp:sp>
    <dsp:sp modelId="{BD172A0D-193E-4F9A-B352-F9A087218BD0}">
      <dsp:nvSpPr>
        <dsp:cNvPr id="0" name=""/>
        <dsp:cNvSpPr/>
      </dsp:nvSpPr>
      <dsp:spPr>
        <a:xfrm>
          <a:off x="352922" y="1262185"/>
          <a:ext cx="676027" cy="6760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2529" y="1520698"/>
        <a:ext cx="496813" cy="159001"/>
      </dsp:txXfrm>
    </dsp:sp>
    <dsp:sp modelId="{DB556DB8-23F3-4740-A296-CC555476DC72}">
      <dsp:nvSpPr>
        <dsp:cNvPr id="0" name=""/>
        <dsp:cNvSpPr/>
      </dsp:nvSpPr>
      <dsp:spPr>
        <a:xfrm>
          <a:off x="108154" y="2032857"/>
          <a:ext cx="1165565" cy="1165565"/>
        </a:xfrm>
        <a:prstGeom prst="ellipse">
          <a:avLst/>
        </a:prstGeom>
        <a:solidFill>
          <a:schemeClr val="bg1"/>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chemeClr val="tx1"/>
              </a:solidFill>
              <a:effectLst/>
              <a:latin typeface="Times New Roman" panose="02020603050405020304" pitchFamily="18" charset="0"/>
              <a:cs typeface="Times New Roman" panose="02020603050405020304" pitchFamily="18" charset="0"/>
            </a:rPr>
            <a:t>pedagogy</a:t>
          </a:r>
          <a:endParaRPr lang="en-US" sz="1200" kern="1200" dirty="0">
            <a:solidFill>
              <a:schemeClr val="tx1"/>
            </a:solidFill>
          </a:endParaRPr>
        </a:p>
      </dsp:txBody>
      <dsp:txXfrm>
        <a:off x="278847" y="2203550"/>
        <a:ext cx="824179" cy="824179"/>
      </dsp:txXfrm>
    </dsp:sp>
    <dsp:sp modelId="{B6D701C4-3246-48F3-8ED5-1A386AB052AA}">
      <dsp:nvSpPr>
        <dsp:cNvPr id="0" name=""/>
        <dsp:cNvSpPr/>
      </dsp:nvSpPr>
      <dsp:spPr>
        <a:xfrm>
          <a:off x="1448554" y="1383404"/>
          <a:ext cx="370649" cy="433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48554" y="1470122"/>
        <a:ext cx="259454" cy="260154"/>
      </dsp:txXfrm>
    </dsp:sp>
    <dsp:sp modelId="{307C4A0D-2DC7-4F63-B018-50B4DD71A28E}">
      <dsp:nvSpPr>
        <dsp:cNvPr id="0" name=""/>
        <dsp:cNvSpPr/>
      </dsp:nvSpPr>
      <dsp:spPr>
        <a:xfrm>
          <a:off x="1973058" y="434634"/>
          <a:ext cx="2331130" cy="2331130"/>
        </a:xfrm>
        <a:prstGeom prst="ellipse">
          <a:avLst/>
        </a:prstGeom>
        <a:solidFill>
          <a:schemeClr val="bg1"/>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rPr>
            <a:t>Learning</a:t>
          </a:r>
        </a:p>
      </dsp:txBody>
      <dsp:txXfrm>
        <a:off x="2314444" y="776020"/>
        <a:ext cx="1648358" cy="1648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8EBF-7CFF-4446-BE48-A8C1D88A82D5}">
      <dsp:nvSpPr>
        <dsp:cNvPr id="0" name=""/>
        <dsp:cNvSpPr/>
      </dsp:nvSpPr>
      <dsp:spPr>
        <a:xfrm>
          <a:off x="233250" y="6853"/>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Prezi</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233250" y="6853"/>
        <a:ext cx="1677537" cy="1006522"/>
      </dsp:txXfrm>
    </dsp:sp>
    <dsp:sp modelId="{8A19491B-58C9-46FE-9852-A7CE122AF7DF}">
      <dsp:nvSpPr>
        <dsp:cNvPr id="0" name=""/>
        <dsp:cNvSpPr/>
      </dsp:nvSpPr>
      <dsp:spPr>
        <a:xfrm>
          <a:off x="1994665" y="854"/>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Haiku</a:t>
          </a:r>
          <a:r>
            <a:rPr lang="en-US" sz="2900" b="0" i="0" u="none" strike="noStrike" kern="1200" dirty="0">
              <a:solidFill>
                <a:schemeClr val="tx1"/>
              </a:solidFill>
              <a:effectLst/>
              <a:latin typeface="Times New Roman" panose="02020603050405020304" pitchFamily="18" charset="0"/>
              <a:cs typeface="Times New Roman" panose="02020603050405020304" pitchFamily="18" charset="0"/>
            </a:rPr>
            <a:t> </a:t>
          </a: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Deck</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994665" y="854"/>
        <a:ext cx="1677537" cy="1006522"/>
      </dsp:txXfrm>
    </dsp:sp>
    <dsp:sp modelId="{1F365AA2-B408-4392-AF0C-46EEFC37E3AD}">
      <dsp:nvSpPr>
        <dsp:cNvPr id="0" name=""/>
        <dsp:cNvSpPr/>
      </dsp:nvSpPr>
      <dsp:spPr>
        <a:xfrm>
          <a:off x="228821" y="1101805"/>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Scratch</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228821" y="1101805"/>
        <a:ext cx="1677537" cy="1006522"/>
      </dsp:txXfrm>
    </dsp:sp>
    <dsp:sp modelId="{CEC721E5-D22F-4AFB-863F-757C1E3B2561}">
      <dsp:nvSpPr>
        <dsp:cNvPr id="0" name=""/>
        <dsp:cNvSpPr/>
      </dsp:nvSpPr>
      <dsp:spPr>
        <a:xfrm>
          <a:off x="1980607" y="1132947"/>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Animoto</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980607" y="1132947"/>
        <a:ext cx="1677537" cy="10065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8EBF-7CFF-4446-BE48-A8C1D88A82D5}">
      <dsp:nvSpPr>
        <dsp:cNvPr id="0" name=""/>
        <dsp:cNvSpPr/>
      </dsp:nvSpPr>
      <dsp:spPr>
        <a:xfrm>
          <a:off x="116292" y="0"/>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Pixton</a:t>
          </a:r>
          <a:endParaRPr lang="en-US" sz="1600" kern="1200" dirty="0">
            <a:solidFill>
              <a:schemeClr val="tx1"/>
            </a:solidFill>
          </a:endParaRPr>
        </a:p>
      </dsp:txBody>
      <dsp:txXfrm>
        <a:off x="116292" y="0"/>
        <a:ext cx="1677537" cy="1006522"/>
      </dsp:txXfrm>
    </dsp:sp>
    <dsp:sp modelId="{8A19491B-58C9-46FE-9852-A7CE122AF7DF}">
      <dsp:nvSpPr>
        <dsp:cNvPr id="0" name=""/>
        <dsp:cNvSpPr/>
      </dsp:nvSpPr>
      <dsp:spPr>
        <a:xfrm>
          <a:off x="1910788" y="0"/>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BoomWriter</a:t>
          </a:r>
          <a:endParaRPr lang="en-US" sz="1600" kern="1200" dirty="0">
            <a:solidFill>
              <a:schemeClr val="tx1"/>
            </a:solidFill>
          </a:endParaRPr>
        </a:p>
      </dsp:txBody>
      <dsp:txXfrm>
        <a:off x="1910788" y="0"/>
        <a:ext cx="1677537" cy="1006522"/>
      </dsp:txXfrm>
    </dsp:sp>
    <dsp:sp modelId="{1F365AA2-B408-4392-AF0C-46EEFC37E3AD}">
      <dsp:nvSpPr>
        <dsp:cNvPr id="0" name=""/>
        <dsp:cNvSpPr/>
      </dsp:nvSpPr>
      <dsp:spPr>
        <a:xfrm>
          <a:off x="133453" y="1114749"/>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Explain</a:t>
          </a:r>
          <a:r>
            <a:rPr lang="en-US" sz="2200" b="0" i="0" u="none" strike="noStrike" kern="1200" dirty="0">
              <a:solidFill>
                <a:schemeClr val="tx1"/>
              </a:solidFill>
              <a:effectLst/>
              <a:latin typeface="Times New Roman" panose="02020603050405020304" pitchFamily="18" charset="0"/>
              <a:cs typeface="Times New Roman" panose="02020603050405020304" pitchFamily="18" charset="0"/>
            </a:rPr>
            <a:t> </a:t>
          </a: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Everything</a:t>
          </a:r>
          <a:endParaRPr lang="en-US" sz="1600" kern="1200" dirty="0">
            <a:solidFill>
              <a:schemeClr val="tx1"/>
            </a:solidFill>
          </a:endParaRPr>
        </a:p>
      </dsp:txBody>
      <dsp:txXfrm>
        <a:off x="133453" y="1114749"/>
        <a:ext cx="1677537" cy="1006522"/>
      </dsp:txXfrm>
    </dsp:sp>
    <dsp:sp modelId="{CEC721E5-D22F-4AFB-863F-757C1E3B2561}">
      <dsp:nvSpPr>
        <dsp:cNvPr id="0" name=""/>
        <dsp:cNvSpPr/>
      </dsp:nvSpPr>
      <dsp:spPr>
        <a:xfrm>
          <a:off x="1910788" y="1117457"/>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Educreations</a:t>
          </a:r>
          <a:endParaRPr lang="en-US" sz="1600" kern="1200" dirty="0">
            <a:solidFill>
              <a:schemeClr val="tx1"/>
            </a:solidFill>
          </a:endParaRPr>
        </a:p>
      </dsp:txBody>
      <dsp:txXfrm>
        <a:off x="1910788" y="1117457"/>
        <a:ext cx="1677537" cy="10065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8EBF-7CFF-4446-BE48-A8C1D88A82D5}">
      <dsp:nvSpPr>
        <dsp:cNvPr id="0" name=""/>
        <dsp:cNvSpPr/>
      </dsp:nvSpPr>
      <dsp:spPr>
        <a:xfrm>
          <a:off x="226355" y="0"/>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StoryJumper</a:t>
          </a:r>
          <a:endParaRPr lang="en-US" sz="1600" kern="1200" dirty="0">
            <a:solidFill>
              <a:schemeClr val="tx1"/>
            </a:solidFill>
          </a:endParaRPr>
        </a:p>
      </dsp:txBody>
      <dsp:txXfrm>
        <a:off x="226355" y="0"/>
        <a:ext cx="1677537" cy="1006522"/>
      </dsp:txXfrm>
    </dsp:sp>
    <dsp:sp modelId="{8A19491B-58C9-46FE-9852-A7CE122AF7DF}">
      <dsp:nvSpPr>
        <dsp:cNvPr id="0" name=""/>
        <dsp:cNvSpPr/>
      </dsp:nvSpPr>
      <dsp:spPr>
        <a:xfrm>
          <a:off x="1994665" y="854"/>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VoiceThread</a:t>
          </a:r>
          <a:endParaRPr lang="en-US" sz="1600" kern="1200" dirty="0">
            <a:solidFill>
              <a:schemeClr val="tx1"/>
            </a:solidFill>
          </a:endParaRPr>
        </a:p>
      </dsp:txBody>
      <dsp:txXfrm>
        <a:off x="1994665" y="854"/>
        <a:ext cx="1677537" cy="1006522"/>
      </dsp:txXfrm>
    </dsp:sp>
    <dsp:sp modelId="{1F365AA2-B408-4392-AF0C-46EEFC37E3AD}">
      <dsp:nvSpPr>
        <dsp:cNvPr id="0" name=""/>
        <dsp:cNvSpPr/>
      </dsp:nvSpPr>
      <dsp:spPr>
        <a:xfrm>
          <a:off x="228821" y="1156006"/>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err="1">
              <a:solidFill>
                <a:schemeClr val="tx1"/>
              </a:solidFill>
              <a:effectLst/>
              <a:latin typeface="Times New Roman" panose="02020603050405020304" pitchFamily="18" charset="0"/>
              <a:cs typeface="Times New Roman" panose="02020603050405020304" pitchFamily="18" charset="0"/>
            </a:rPr>
            <a:t>Storybird</a:t>
          </a:r>
          <a:endParaRPr lang="en-US" sz="1600" kern="1200" dirty="0">
            <a:solidFill>
              <a:schemeClr val="tx1"/>
            </a:solidFill>
          </a:endParaRPr>
        </a:p>
      </dsp:txBody>
      <dsp:txXfrm>
        <a:off x="228821" y="1156006"/>
        <a:ext cx="1677537" cy="1006522"/>
      </dsp:txXfrm>
    </dsp:sp>
    <dsp:sp modelId="{CEC721E5-D22F-4AFB-863F-757C1E3B2561}">
      <dsp:nvSpPr>
        <dsp:cNvPr id="0" name=""/>
        <dsp:cNvSpPr/>
      </dsp:nvSpPr>
      <dsp:spPr>
        <a:xfrm>
          <a:off x="1980607" y="1132947"/>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Quizlet</a:t>
          </a:r>
          <a:endParaRPr lang="en-US" sz="1600" kern="1200" dirty="0">
            <a:solidFill>
              <a:schemeClr val="tx1"/>
            </a:solidFill>
          </a:endParaRPr>
        </a:p>
      </dsp:txBody>
      <dsp:txXfrm>
        <a:off x="1980607" y="1132947"/>
        <a:ext cx="1677537" cy="10065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8EBF-7CFF-4446-BE48-A8C1D88A82D5}">
      <dsp:nvSpPr>
        <dsp:cNvPr id="0" name=""/>
        <dsp:cNvSpPr/>
      </dsp:nvSpPr>
      <dsp:spPr>
        <a:xfrm>
          <a:off x="116292" y="0"/>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Times New Roman" panose="02020603050405020304" pitchFamily="18" charset="0"/>
              <a:cs typeface="Times New Roman" panose="02020603050405020304" pitchFamily="18" charset="0"/>
            </a:rPr>
            <a:t>Padlet</a:t>
          </a:r>
          <a:endParaRPr lang="en-US" sz="1600" kern="1200" dirty="0">
            <a:solidFill>
              <a:schemeClr val="tx1"/>
            </a:solidFill>
          </a:endParaRPr>
        </a:p>
      </dsp:txBody>
      <dsp:txXfrm>
        <a:off x="116292" y="0"/>
        <a:ext cx="1677537" cy="1006522"/>
      </dsp:txXfrm>
    </dsp:sp>
    <dsp:sp modelId="{8A19491B-58C9-46FE-9852-A7CE122AF7DF}">
      <dsp:nvSpPr>
        <dsp:cNvPr id="0" name=""/>
        <dsp:cNvSpPr/>
      </dsp:nvSpPr>
      <dsp:spPr>
        <a:xfrm>
          <a:off x="1910788" y="0"/>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Times New Roman" panose="02020603050405020304" pitchFamily="18" charset="0"/>
              <a:cs typeface="Times New Roman" panose="02020603050405020304" pitchFamily="18" charset="0"/>
            </a:rPr>
            <a:t>Flipsnack</a:t>
          </a:r>
          <a:endParaRPr lang="en-US" sz="1600" kern="1200" dirty="0">
            <a:solidFill>
              <a:schemeClr val="tx1"/>
            </a:solidFill>
          </a:endParaRPr>
        </a:p>
      </dsp:txBody>
      <dsp:txXfrm>
        <a:off x="1910788" y="0"/>
        <a:ext cx="1677537" cy="1006522"/>
      </dsp:txXfrm>
    </dsp:sp>
    <dsp:sp modelId="{1F365AA2-B408-4392-AF0C-46EEFC37E3AD}">
      <dsp:nvSpPr>
        <dsp:cNvPr id="0" name=""/>
        <dsp:cNvSpPr/>
      </dsp:nvSpPr>
      <dsp:spPr>
        <a:xfrm>
          <a:off x="133453" y="1114749"/>
          <a:ext cx="1677537" cy="1006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Times New Roman" panose="02020603050405020304" pitchFamily="18" charset="0"/>
              <a:cs typeface="Times New Roman" panose="02020603050405020304" pitchFamily="18" charset="0"/>
            </a:rPr>
            <a:t>Edmodo</a:t>
          </a:r>
          <a:endParaRPr lang="en-US" sz="1600" kern="1200" dirty="0">
            <a:solidFill>
              <a:schemeClr val="tx1"/>
            </a:solidFill>
          </a:endParaRPr>
        </a:p>
      </dsp:txBody>
      <dsp:txXfrm>
        <a:off x="133453" y="1114749"/>
        <a:ext cx="1677537" cy="1006522"/>
      </dsp:txXfrm>
    </dsp:sp>
    <dsp:sp modelId="{CEC721E5-D22F-4AFB-863F-757C1E3B2561}">
      <dsp:nvSpPr>
        <dsp:cNvPr id="0" name=""/>
        <dsp:cNvSpPr/>
      </dsp:nvSpPr>
      <dsp:spPr>
        <a:xfrm>
          <a:off x="1910788" y="1091257"/>
          <a:ext cx="1677537" cy="10065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0" i="0" u="none" strike="noStrike" kern="1200" dirty="0">
            <a:solidFill>
              <a:schemeClr val="tx1"/>
            </a:solidFill>
            <a:effectLst/>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b="0" i="0" u="none" strike="noStrike" kern="1200" dirty="0">
              <a:solidFill>
                <a:schemeClr val="tx1"/>
              </a:solidFill>
              <a:effectLst/>
              <a:latin typeface="Times New Roman" panose="02020603050405020304" pitchFamily="18" charset="0"/>
              <a:cs typeface="Times New Roman" panose="02020603050405020304" pitchFamily="18" charset="0"/>
            </a:rPr>
            <a:t>Schoology</a:t>
          </a:r>
          <a:br>
            <a:rPr lang="en-US" sz="2700" b="0" i="0" kern="1200" dirty="0">
              <a:solidFill>
                <a:schemeClr val="tx1"/>
              </a:solidFill>
              <a:effectLst/>
              <a:latin typeface="Times New Roman" panose="02020603050405020304" pitchFamily="18" charset="0"/>
              <a:cs typeface="Times New Roman" panose="02020603050405020304" pitchFamily="18" charset="0"/>
            </a:rPr>
          </a:br>
          <a:endParaRPr lang="en-US" sz="2700" kern="1200" dirty="0">
            <a:solidFill>
              <a:schemeClr val="tx1"/>
            </a:solidFill>
          </a:endParaRPr>
        </a:p>
      </dsp:txBody>
      <dsp:txXfrm>
        <a:off x="1910788" y="1091257"/>
        <a:ext cx="1677537" cy="10065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9T06:52:53.638"/>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D30BF-7C12-4C82-B88B-598B07C66BAD}" type="datetimeFigureOut">
              <a:rPr lang="en-US" smtClean="0"/>
              <a:t>12/13/2022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1413F-2923-47F1-B504-598B52A6576B}" type="slidenum">
              <a:rPr lang="en-US" smtClean="0"/>
              <a:t>‹#›</a:t>
            </a:fld>
            <a:endParaRPr lang="en-US"/>
          </a:p>
        </p:txBody>
      </p:sp>
    </p:spTree>
    <p:extLst>
      <p:ext uri="{BB962C8B-B14F-4D97-AF65-F5344CB8AC3E}">
        <p14:creationId xmlns:p14="http://schemas.microsoft.com/office/powerpoint/2010/main" val="18348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613AD4-A960-4FF4-8FC2-D648EA3E12E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189875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13AD4-A960-4FF4-8FC2-D648EA3E12E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32320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13AD4-A960-4FF4-8FC2-D648EA3E12E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159419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13AD4-A960-4FF4-8FC2-D648EA3E12E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173289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613AD4-A960-4FF4-8FC2-D648EA3E12E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289974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613AD4-A960-4FF4-8FC2-D648EA3E12E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105912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613AD4-A960-4FF4-8FC2-D648EA3E12EA}"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60657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613AD4-A960-4FF4-8FC2-D648EA3E12EA}"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414256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13AD4-A960-4FF4-8FC2-D648EA3E12EA}"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298528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13AD4-A960-4FF4-8FC2-D648EA3E12E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373147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13AD4-A960-4FF4-8FC2-D648EA3E12E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DD709-BE30-4E2A-9219-37C26939B96D}" type="slidenum">
              <a:rPr lang="en-US" smtClean="0"/>
              <a:t>‹#›</a:t>
            </a:fld>
            <a:endParaRPr lang="en-US"/>
          </a:p>
        </p:txBody>
      </p:sp>
    </p:spTree>
    <p:extLst>
      <p:ext uri="{BB962C8B-B14F-4D97-AF65-F5344CB8AC3E}">
        <p14:creationId xmlns:p14="http://schemas.microsoft.com/office/powerpoint/2010/main" val="142295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13AD4-A960-4FF4-8FC2-D648EA3E12EA}" type="datetimeFigureOut">
              <a:rPr lang="en-US" smtClean="0"/>
              <a:t>12/13/2022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DD709-BE30-4E2A-9219-37C26939B96D}" type="slidenum">
              <a:rPr lang="en-US" smtClean="0"/>
              <a:t>‹#›</a:t>
            </a:fld>
            <a:endParaRPr lang="en-US"/>
          </a:p>
        </p:txBody>
      </p:sp>
    </p:spTree>
    <p:extLst>
      <p:ext uri="{BB962C8B-B14F-4D97-AF65-F5344CB8AC3E}">
        <p14:creationId xmlns:p14="http://schemas.microsoft.com/office/powerpoint/2010/main" val="2894169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customXml" Target="../ink/ink1.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29" Type="http://schemas.openxmlformats.org/officeDocument/2006/relationships/diagramQuickStyle" Target="../diagrams/quickStyle11.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28" Type="http://schemas.openxmlformats.org/officeDocument/2006/relationships/diagramLayout" Target="../diagrams/layout11.xml"/><Relationship Id="rId10" Type="http://schemas.openxmlformats.org/officeDocument/2006/relationships/diagramColors" Target="../diagrams/colors7.xml"/><Relationship Id="rId19" Type="http://schemas.openxmlformats.org/officeDocument/2006/relationships/diagramQuickStyle" Target="../diagrams/quickStyle9.xml"/><Relationship Id="rId31" Type="http://schemas.microsoft.com/office/2007/relationships/diagramDrawing" Target="../diagrams/drawing11.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 Id="rId27" Type="http://schemas.openxmlformats.org/officeDocument/2006/relationships/diagramData" Target="../diagrams/data11.xml"/><Relationship Id="rId30"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hyperlink" Target="https://theeducationpost.in/historical-perspectives-in-indian-pedagogy/" TargetMode="External"/><Relationship Id="rId3" Type="http://schemas.openxmlformats.org/officeDocument/2006/relationships/hyperlink" Target="https://www.edsys.in/best-pedagogical-strategies/" TargetMode="External"/><Relationship Id="rId7" Type="http://schemas.openxmlformats.org/officeDocument/2006/relationships/hyperlink" Target="https://nap.nationalacademies.org/read/9745/chapter/7" TargetMode="External"/><Relationship Id="rId12" Type="http://schemas.openxmlformats.org/officeDocument/2006/relationships/hyperlink" Target="https://graphicmama.com/blog/digital-tools-for-classroom/" TargetMode="External"/><Relationship Id="rId2" Type="http://schemas.openxmlformats.org/officeDocument/2006/relationships/hyperlink" Target="https://lepole.education/en/pedagogical-culture/27-history-of-pedagogy.html?showall=1" TargetMode="External"/><Relationship Id="rId1" Type="http://schemas.openxmlformats.org/officeDocument/2006/relationships/slideLayout" Target="../slideLayouts/slideLayout2.xml"/><Relationship Id="rId6" Type="http://schemas.openxmlformats.org/officeDocument/2006/relationships/hyperlink" Target="https://www.vocabulary.com/dictionary/pedagogy" TargetMode="External"/><Relationship Id="rId11" Type="http://schemas.openxmlformats.org/officeDocument/2006/relationships/hyperlink" Target="https://www.slideshare.net/maheshnangude/life-long-learning-25406167" TargetMode="External"/><Relationship Id="rId5" Type="http://schemas.openxmlformats.org/officeDocument/2006/relationships/hyperlink" Target="https://www.merriam-webster.com/dictionary/pedagogy" TargetMode="External"/><Relationship Id="rId10" Type="http://schemas.openxmlformats.org/officeDocument/2006/relationships/hyperlink" Target="https://www.intechopen.com/chapters/73290" TargetMode="External"/><Relationship Id="rId4" Type="http://schemas.openxmlformats.org/officeDocument/2006/relationships/hyperlink" Target="https://www.brookings.edu/blog/education-plus-development/2019/01/23/approaches-to-pedagogical-innovation-and-why-they-matter/" TargetMode="External"/><Relationship Id="rId9" Type="http://schemas.openxmlformats.org/officeDocument/2006/relationships/hyperlink" Target="https://ncert.nic.in/textbook/pdf/heih11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633"/>
            <a:ext cx="9144000" cy="6858000"/>
          </a:xfrm>
          <a:prstGeom prst="rect">
            <a:avLst/>
          </a:prstGeom>
        </p:spPr>
      </p:pic>
      <p:sp>
        <p:nvSpPr>
          <p:cNvPr id="2" name="Title 1"/>
          <p:cNvSpPr>
            <a:spLocks noGrp="1"/>
          </p:cNvSpPr>
          <p:nvPr>
            <p:ph type="ctrTitle"/>
          </p:nvPr>
        </p:nvSpPr>
        <p:spPr>
          <a:xfrm>
            <a:off x="2209800" y="605528"/>
            <a:ext cx="7772400" cy="2387600"/>
          </a:xfrm>
        </p:spPr>
        <p:txBody>
          <a:bodyPr>
            <a:normAutofit fontScale="90000"/>
          </a:bodyPr>
          <a:lstStyle/>
          <a:p>
            <a:r>
              <a:rPr lang="en-US" b="1" i="1" dirty="0"/>
              <a:t>Innovative Pedagogy </a:t>
            </a:r>
            <a:br>
              <a:rPr lang="en-US" b="1" i="1" dirty="0"/>
            </a:br>
            <a:r>
              <a:rPr lang="en-US" b="1" i="1" dirty="0"/>
              <a:t>&amp; </a:t>
            </a:r>
            <a:br>
              <a:rPr lang="en-US" b="1" i="1" dirty="0"/>
            </a:br>
            <a:r>
              <a:rPr lang="en-US" b="1" i="1" dirty="0"/>
              <a:t>Lifelong Learning</a:t>
            </a:r>
          </a:p>
        </p:txBody>
      </p:sp>
    </p:spTree>
    <p:extLst>
      <p:ext uri="{BB962C8B-B14F-4D97-AF65-F5344CB8AC3E}">
        <p14:creationId xmlns:p14="http://schemas.microsoft.com/office/powerpoint/2010/main" val="268278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CDD4CCA-4E11-EC3A-58B8-17BF084524DF}"/>
              </a:ext>
            </a:extLst>
          </p:cNvPr>
          <p:cNvGraphicFramePr/>
          <p:nvPr/>
        </p:nvGraphicFramePr>
        <p:xfrm>
          <a:off x="1186375" y="126609"/>
          <a:ext cx="9959927" cy="6358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D8B2651-D1EB-BF53-474C-72DC000F1658}"/>
              </a:ext>
            </a:extLst>
          </p:cNvPr>
          <p:cNvGraphicFramePr/>
          <p:nvPr>
            <p:extLst>
              <p:ext uri="{D42A27DB-BD31-4B8C-83A1-F6EECF244321}">
                <p14:modId xmlns:p14="http://schemas.microsoft.com/office/powerpoint/2010/main" val="4085793362"/>
              </p:ext>
            </p:extLst>
          </p:nvPr>
        </p:nvGraphicFramePr>
        <p:xfrm>
          <a:off x="-91440" y="471054"/>
          <a:ext cx="11978640" cy="53400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705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8BFE-9BC5-8866-5330-A03B3EF3F34C}"/>
              </a:ext>
            </a:extLst>
          </p:cNvPr>
          <p:cNvSpPr>
            <a:spLocks noGrp="1"/>
          </p:cNvSpPr>
          <p:nvPr>
            <p:ph type="title"/>
          </p:nvPr>
        </p:nvSpPr>
        <p:spPr>
          <a:xfrm>
            <a:off x="838200" y="365127"/>
            <a:ext cx="5520070" cy="1038371"/>
          </a:xfrm>
        </p:spPr>
        <p:txBody>
          <a:bodyPr/>
          <a:lstStyle/>
          <a:p>
            <a:r>
              <a:rPr lang="en-IN" dirty="0">
                <a:solidFill>
                  <a:schemeClr val="accent2"/>
                </a:solidFill>
                <a:latin typeface="Times New Roman" panose="02020603050405020304" pitchFamily="18" charset="0"/>
                <a:cs typeface="Times New Roman" panose="02020603050405020304" pitchFamily="18" charset="0"/>
              </a:rPr>
              <a:t>Evolution of learning</a:t>
            </a:r>
          </a:p>
        </p:txBody>
      </p:sp>
      <p:pic>
        <p:nvPicPr>
          <p:cNvPr id="9" name="Content Placeholder 8">
            <a:extLst>
              <a:ext uri="{FF2B5EF4-FFF2-40B4-BE49-F238E27FC236}">
                <a16:creationId xmlns:a16="http://schemas.microsoft.com/office/drawing/2014/main" id="{C5645F38-77D5-C0F6-3EDB-AC77C5EF5BA4}"/>
              </a:ext>
            </a:extLst>
          </p:cNvPr>
          <p:cNvPicPr>
            <a:picLocks noGrp="1" noChangeAspect="1"/>
          </p:cNvPicPr>
          <p:nvPr>
            <p:ph idx="1"/>
          </p:nvPr>
        </p:nvPicPr>
        <p:blipFill>
          <a:blip r:embed="rId2"/>
          <a:stretch>
            <a:fillRect/>
          </a:stretch>
        </p:blipFill>
        <p:spPr>
          <a:xfrm>
            <a:off x="838200" y="1541720"/>
            <a:ext cx="10515600" cy="4104167"/>
          </a:xfrm>
        </p:spPr>
      </p:pic>
    </p:spTree>
    <p:extLst>
      <p:ext uri="{BB962C8B-B14F-4D97-AF65-F5344CB8AC3E}">
        <p14:creationId xmlns:p14="http://schemas.microsoft.com/office/powerpoint/2010/main" val="405672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A690-F14C-3FF1-A8DF-B77980B1F7CA}"/>
              </a:ext>
            </a:extLst>
          </p:cNvPr>
          <p:cNvSpPr>
            <a:spLocks noGrp="1"/>
          </p:cNvSpPr>
          <p:nvPr>
            <p:ph type="title"/>
          </p:nvPr>
        </p:nvSpPr>
        <p:spPr>
          <a:xfrm>
            <a:off x="1562986" y="170122"/>
            <a:ext cx="8476364" cy="1084521"/>
          </a:xfrm>
        </p:spPr>
        <p:txBody>
          <a:bodyPr>
            <a:noAutofit/>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Relationship between Curriculum, Pedagogy &amp; Learning</a:t>
            </a:r>
          </a:p>
        </p:txBody>
      </p:sp>
      <p:sp>
        <p:nvSpPr>
          <p:cNvPr id="3" name="Content Placeholder 2">
            <a:extLst>
              <a:ext uri="{FF2B5EF4-FFF2-40B4-BE49-F238E27FC236}">
                <a16:creationId xmlns:a16="http://schemas.microsoft.com/office/drawing/2014/main" id="{41BD53AC-4022-0007-0A01-286977BC44E7}"/>
              </a:ext>
            </a:extLst>
          </p:cNvPr>
          <p:cNvSpPr>
            <a:spLocks noGrp="1"/>
          </p:cNvSpPr>
          <p:nvPr>
            <p:ph idx="1"/>
          </p:nvPr>
        </p:nvSpPr>
        <p:spPr>
          <a:xfrm>
            <a:off x="1727201" y="1618345"/>
            <a:ext cx="4528457" cy="4351338"/>
          </a:xfrm>
        </p:spPr>
        <p:txBody>
          <a:bodyPr>
            <a:normAutofit fontScale="92500" lnSpcReduction="20000"/>
          </a:bodyPr>
          <a:lstStyle/>
          <a:p>
            <a:pPr algn="just">
              <a:lnSpc>
                <a:spcPct val="150000"/>
              </a:lnSpc>
            </a:pPr>
            <a:r>
              <a:rPr lang="en-US" sz="2000" b="1" dirty="0">
                <a:solidFill>
                  <a:srgbClr val="202124"/>
                </a:solidFill>
                <a:latin typeface="Times New Roman" panose="02020603050405020304" pitchFamily="18" charset="0"/>
                <a:cs typeface="Times New Roman" panose="02020603050405020304" pitchFamily="18" charset="0"/>
              </a:rPr>
              <a:t>The curriculum is the content you teach in traditional education, curriculum also standardizes the learning goals for an entire school and provides a clear path for students to progress from one grade to another</a:t>
            </a:r>
          </a:p>
          <a:p>
            <a:pPr algn="just">
              <a:lnSpc>
                <a:spcPct val="150000"/>
              </a:lnSpc>
            </a:pPr>
            <a:r>
              <a:rPr lang="en-US" sz="2000" b="1" dirty="0">
                <a:solidFill>
                  <a:srgbClr val="202124"/>
                </a:solidFill>
                <a:latin typeface="Times New Roman" panose="02020603050405020304" pitchFamily="18" charset="0"/>
                <a:cs typeface="Times New Roman" panose="02020603050405020304" pitchFamily="18" charset="0"/>
              </a:rPr>
              <a:t>Pedagogy is how you teach it. </a:t>
            </a:r>
          </a:p>
          <a:p>
            <a:pPr algn="just">
              <a:lnSpc>
                <a:spcPct val="150000"/>
              </a:lnSpc>
            </a:pPr>
            <a:r>
              <a:rPr lang="en-US" sz="2000" b="1" dirty="0">
                <a:solidFill>
                  <a:srgbClr val="202124"/>
                </a:solidFill>
                <a:latin typeface="Times New Roman" panose="02020603050405020304" pitchFamily="18" charset="0"/>
                <a:cs typeface="Times New Roman" panose="02020603050405020304" pitchFamily="18" charset="0"/>
              </a:rPr>
              <a:t>In education, pedagogy and curriculum blend as understanding how to teach and why you teach in a certain way.</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B881BFA1-2044-D8A4-3252-19EE2DCE8B41}"/>
              </a:ext>
            </a:extLst>
          </p:cNvPr>
          <p:cNvGraphicFramePr/>
          <p:nvPr>
            <p:extLst>
              <p:ext uri="{D42A27DB-BD31-4B8C-83A1-F6EECF244321}">
                <p14:modId xmlns:p14="http://schemas.microsoft.com/office/powerpoint/2010/main" val="2739845999"/>
              </p:ext>
            </p:extLst>
          </p:nvPr>
        </p:nvGraphicFramePr>
        <p:xfrm>
          <a:off x="6255658" y="1734460"/>
          <a:ext cx="4412343" cy="32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9EEBC134-9768-3A09-EB30-5108716D7E39}"/>
                  </a:ext>
                </a:extLst>
              </p14:cNvPr>
              <p14:cNvContentPartPr/>
              <p14:nvPr/>
            </p14:nvContentPartPr>
            <p14:xfrm>
              <a:off x="339714" y="2689552"/>
              <a:ext cx="360" cy="360"/>
            </p14:xfrm>
          </p:contentPart>
        </mc:Choice>
        <mc:Fallback xmlns="">
          <p:pic>
            <p:nvPicPr>
              <p:cNvPr id="5" name="Ink 4">
                <a:extLst>
                  <a:ext uri="{FF2B5EF4-FFF2-40B4-BE49-F238E27FC236}">
                    <a16:creationId xmlns:a16="http://schemas.microsoft.com/office/drawing/2014/main" id="{9EEBC134-9768-3A09-EB30-5108716D7E39}"/>
                  </a:ext>
                </a:extLst>
              </p:cNvPr>
              <p:cNvPicPr/>
              <p:nvPr/>
            </p:nvPicPr>
            <p:blipFill>
              <a:blip r:embed="rId8"/>
              <a:stretch>
                <a:fillRect/>
              </a:stretch>
            </p:blipFill>
            <p:spPr>
              <a:xfrm>
                <a:off x="330714" y="2680912"/>
                <a:ext cx="18000" cy="18000"/>
              </a:xfrm>
              <a:prstGeom prst="rect">
                <a:avLst/>
              </a:prstGeom>
            </p:spPr>
          </p:pic>
        </mc:Fallback>
      </mc:AlternateContent>
    </p:spTree>
    <p:extLst>
      <p:ext uri="{BB962C8B-B14F-4D97-AF65-F5344CB8AC3E}">
        <p14:creationId xmlns:p14="http://schemas.microsoft.com/office/powerpoint/2010/main" val="35880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9F2D-0F98-2DF1-CADA-DF05A139B069}"/>
              </a:ext>
            </a:extLst>
          </p:cNvPr>
          <p:cNvSpPr>
            <a:spLocks noGrp="1"/>
          </p:cNvSpPr>
          <p:nvPr>
            <p:ph type="title"/>
          </p:nvPr>
        </p:nvSpPr>
        <p:spPr>
          <a:xfrm>
            <a:off x="1913499" y="168180"/>
            <a:ext cx="7886700" cy="1325563"/>
          </a:xfrm>
        </p:spPr>
        <p:txBody>
          <a:bodyPr/>
          <a:lstStyle/>
          <a:p>
            <a:r>
              <a:rPr lang="en-US" dirty="0">
                <a:solidFill>
                  <a:schemeClr val="accent2"/>
                </a:solidFill>
                <a:latin typeface="Times New Roman" panose="02020603050405020304" pitchFamily="18" charset="0"/>
                <a:cs typeface="Times New Roman" panose="02020603050405020304" pitchFamily="18" charset="0"/>
              </a:rPr>
              <a:t>Few Examples of Innovation Pedagogy tools list</a:t>
            </a:r>
          </a:p>
        </p:txBody>
      </p:sp>
      <p:graphicFrame>
        <p:nvGraphicFramePr>
          <p:cNvPr id="8" name="Diagram 7">
            <a:extLst>
              <a:ext uri="{FF2B5EF4-FFF2-40B4-BE49-F238E27FC236}">
                <a16:creationId xmlns:a16="http://schemas.microsoft.com/office/drawing/2014/main" id="{18873584-9D18-2F39-79D7-C94B920FC29A}"/>
              </a:ext>
            </a:extLst>
          </p:cNvPr>
          <p:cNvGraphicFramePr/>
          <p:nvPr/>
        </p:nvGraphicFramePr>
        <p:xfrm>
          <a:off x="1524001" y="1792119"/>
          <a:ext cx="3821577" cy="218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AF7E3ABE-A0E5-A5F4-8DCE-CD6D32BE8C92}"/>
              </a:ext>
            </a:extLst>
          </p:cNvPr>
          <p:cNvGraphicFramePr/>
          <p:nvPr/>
        </p:nvGraphicFramePr>
        <p:xfrm>
          <a:off x="5151121" y="1778053"/>
          <a:ext cx="3821577" cy="21825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E52B8FC2-6775-5F07-A469-6895E9C077A7}"/>
              </a:ext>
            </a:extLst>
          </p:cNvPr>
          <p:cNvGraphicFramePr/>
          <p:nvPr/>
        </p:nvGraphicFramePr>
        <p:xfrm>
          <a:off x="1524001" y="4052502"/>
          <a:ext cx="3821577" cy="21825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a:extLst>
              <a:ext uri="{FF2B5EF4-FFF2-40B4-BE49-F238E27FC236}">
                <a16:creationId xmlns:a16="http://schemas.microsoft.com/office/drawing/2014/main" id="{F39EE010-0BBA-5761-1A38-9145C0139090}"/>
              </a:ext>
            </a:extLst>
          </p:cNvPr>
          <p:cNvGraphicFramePr/>
          <p:nvPr/>
        </p:nvGraphicFramePr>
        <p:xfrm>
          <a:off x="5151121" y="4052502"/>
          <a:ext cx="3821577" cy="21825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2" name="Diagram 11">
            <a:extLst>
              <a:ext uri="{FF2B5EF4-FFF2-40B4-BE49-F238E27FC236}">
                <a16:creationId xmlns:a16="http://schemas.microsoft.com/office/drawing/2014/main" id="{D4080E7B-BB6D-521E-4329-1765EBB75C33}"/>
              </a:ext>
            </a:extLst>
          </p:cNvPr>
          <p:cNvGraphicFramePr/>
          <p:nvPr/>
        </p:nvGraphicFramePr>
        <p:xfrm>
          <a:off x="8552938" y="1778053"/>
          <a:ext cx="2190017" cy="218250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3" name="Diagram 12">
            <a:extLst>
              <a:ext uri="{FF2B5EF4-FFF2-40B4-BE49-F238E27FC236}">
                <a16:creationId xmlns:a16="http://schemas.microsoft.com/office/drawing/2014/main" id="{8A15F05B-16C0-DE77-3960-9F6163631A6E}"/>
              </a:ext>
            </a:extLst>
          </p:cNvPr>
          <p:cNvGraphicFramePr/>
          <p:nvPr/>
        </p:nvGraphicFramePr>
        <p:xfrm>
          <a:off x="8552938" y="4038436"/>
          <a:ext cx="2190017" cy="218250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30413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231" y="1818167"/>
            <a:ext cx="8851867" cy="2955852"/>
          </a:xfrm>
        </p:spPr>
        <p:txBody>
          <a:bodyPr>
            <a:noAutofit/>
          </a:bodyPr>
          <a:lstStyle/>
          <a:p>
            <a:pPr algn="just">
              <a:lnSpc>
                <a:spcPct val="100000"/>
              </a:lnSpc>
            </a:pPr>
            <a:r>
              <a:rPr lang="en-US" sz="1800" dirty="0">
                <a:latin typeface="Times New Roman" panose="02020603050405020304" pitchFamily="18" charset="0"/>
                <a:cs typeface="Times New Roman" panose="02020603050405020304" pitchFamily="18" charset="0"/>
              </a:rPr>
              <a:t>Technology helps students to stay motivated during the learning process.</a:t>
            </a:r>
          </a:p>
          <a:p>
            <a:pPr algn="just">
              <a:lnSpc>
                <a:spcPct val="100000"/>
              </a:lnSpc>
            </a:pPr>
            <a:r>
              <a:rPr lang="en-US" sz="1800" dirty="0">
                <a:latin typeface="Times New Roman" panose="02020603050405020304" pitchFamily="18" charset="0"/>
                <a:cs typeface="Times New Roman" panose="02020603050405020304" pitchFamily="18" charset="0"/>
              </a:rPr>
              <a:t> It encourages more communication between teachers and parents .</a:t>
            </a:r>
          </a:p>
          <a:p>
            <a:pPr algn="just">
              <a:lnSpc>
                <a:spcPct val="100000"/>
              </a:lnSpc>
            </a:pPr>
            <a:r>
              <a:rPr lang="en-US" sz="1800" dirty="0">
                <a:latin typeface="Times New Roman" panose="02020603050405020304" pitchFamily="18" charset="0"/>
                <a:cs typeface="Times New Roman" panose="02020603050405020304" pitchFamily="18" charset="0"/>
              </a:rPr>
              <a:t> It creates new ways to learn for today’s student .</a:t>
            </a:r>
          </a:p>
          <a:p>
            <a:pPr algn="just">
              <a:lnSpc>
                <a:spcPct val="100000"/>
              </a:lnSpc>
            </a:pPr>
            <a:r>
              <a:rPr lang="en-US" sz="1800" dirty="0">
                <a:latin typeface="Times New Roman" panose="02020603050405020304" pitchFamily="18" charset="0"/>
                <a:cs typeface="Times New Roman" panose="02020603050405020304" pitchFamily="18" charset="0"/>
              </a:rPr>
              <a:t>Technology allows us to give students access to data from a single location.</a:t>
            </a:r>
          </a:p>
          <a:p>
            <a:pPr algn="just">
              <a:lnSpc>
                <a:spcPct val="100000"/>
              </a:lnSpc>
            </a:pPr>
            <a:r>
              <a:rPr lang="en-US" sz="1800" dirty="0">
                <a:latin typeface="Times New Roman" panose="02020603050405020304" pitchFamily="18" charset="0"/>
                <a:cs typeface="Times New Roman" panose="02020603050405020304" pitchFamily="18" charset="0"/>
              </a:rPr>
              <a:t>Technology in the classroom encourages collaboration.</a:t>
            </a:r>
          </a:p>
          <a:p>
            <a:pPr algn="just">
              <a:lnSpc>
                <a:spcPct val="100000"/>
              </a:lnSpc>
            </a:pPr>
            <a:r>
              <a:rPr lang="en-US" sz="1800" dirty="0">
                <a:latin typeface="Times New Roman" panose="02020603050405020304" pitchFamily="18" charset="0"/>
                <a:cs typeface="Times New Roman" panose="02020603050405020304" pitchFamily="18" charset="0"/>
              </a:rPr>
              <a:t>It encourages students to stay engaged with their learning environment.</a:t>
            </a:r>
          </a:p>
        </p:txBody>
      </p:sp>
      <p:sp>
        <p:nvSpPr>
          <p:cNvPr id="5" name="Title 4"/>
          <p:cNvSpPr>
            <a:spLocks noGrp="1"/>
          </p:cNvSpPr>
          <p:nvPr>
            <p:ph type="title"/>
          </p:nvPr>
        </p:nvSpPr>
        <p:spPr>
          <a:xfrm>
            <a:off x="1297172" y="326600"/>
            <a:ext cx="8936926" cy="1183224"/>
          </a:xfrm>
        </p:spPr>
        <p:txBody>
          <a:bodyPr>
            <a:noAutofit/>
          </a:bodyPr>
          <a:lstStyle/>
          <a:p>
            <a:r>
              <a:rPr lang="en-US" i="0" dirty="0">
                <a:solidFill>
                  <a:schemeClr val="accent2"/>
                </a:solidFill>
                <a:effectLst/>
                <a:latin typeface="Times New Roman" panose="02020603050405020304" pitchFamily="18" charset="0"/>
                <a:cs typeface="Times New Roman" panose="02020603050405020304" pitchFamily="18" charset="0"/>
              </a:rPr>
              <a:t>Advantages of Technology in Education</a:t>
            </a:r>
            <a:endParaRPr lang="en-US"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10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F526-0372-3D8A-E8D3-8D5ECB455E0B}"/>
              </a:ext>
            </a:extLst>
          </p:cNvPr>
          <p:cNvSpPr>
            <a:spLocks noGrp="1"/>
          </p:cNvSpPr>
          <p:nvPr>
            <p:ph type="title"/>
          </p:nvPr>
        </p:nvSpPr>
        <p:spPr>
          <a:xfrm>
            <a:off x="1456660" y="404037"/>
            <a:ext cx="8202862" cy="1158949"/>
          </a:xfrm>
        </p:spPr>
        <p:txBody>
          <a:bodyPr>
            <a:noAutofit/>
          </a:bodyPr>
          <a:lstStyle/>
          <a:p>
            <a:r>
              <a:rPr lang="en-US" i="0" dirty="0">
                <a:solidFill>
                  <a:schemeClr val="accent2"/>
                </a:solidFill>
                <a:effectLst/>
                <a:latin typeface="Times New Roman" panose="02020603050405020304" pitchFamily="18" charset="0"/>
                <a:cs typeface="Times New Roman" panose="02020603050405020304" pitchFamily="18" charset="0"/>
              </a:rPr>
              <a:t>Disadvantages of Technology in Education</a:t>
            </a: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AA7BAA-35C6-7180-92FC-6148BF50F843}"/>
              </a:ext>
            </a:extLst>
          </p:cNvPr>
          <p:cNvSpPr>
            <a:spLocks noGrp="1"/>
          </p:cNvSpPr>
          <p:nvPr>
            <p:ph idx="1"/>
          </p:nvPr>
        </p:nvSpPr>
        <p:spPr>
          <a:xfrm>
            <a:off x="1456660" y="1988288"/>
            <a:ext cx="8864044" cy="2881424"/>
          </a:xfrm>
        </p:spPr>
        <p:txBody>
          <a:bodyPr>
            <a:noAutofit/>
          </a:bodyPr>
          <a:lstStyle/>
          <a:p>
            <a:pPr algn="just"/>
            <a:r>
              <a:rPr lang="en-US" sz="1800" dirty="0">
                <a:latin typeface="Times New Roman" panose="02020603050405020304" pitchFamily="18" charset="0"/>
                <a:cs typeface="Times New Roman" panose="02020603050405020304" pitchFamily="18" charset="0"/>
              </a:rPr>
              <a:t>The presence of technology can be distracting to students.</a:t>
            </a:r>
          </a:p>
          <a:p>
            <a:pPr algn="just"/>
            <a:r>
              <a:rPr lang="en-US" sz="1800" dirty="0">
                <a:latin typeface="Times New Roman" panose="02020603050405020304" pitchFamily="18" charset="0"/>
                <a:cs typeface="Times New Roman" panose="02020603050405020304" pitchFamily="18" charset="0"/>
              </a:rPr>
              <a:t>Technology can make it easier to cheat.</a:t>
            </a:r>
          </a:p>
          <a:p>
            <a:pPr algn="just"/>
            <a:r>
              <a:rPr lang="en-US" sz="1800" dirty="0">
                <a:latin typeface="Times New Roman" panose="02020603050405020304" pitchFamily="18" charset="0"/>
                <a:cs typeface="Times New Roman" panose="02020603050405020304" pitchFamily="18" charset="0"/>
              </a:rPr>
              <a:t>Using tech can cause some students to disconnect from the classroom.</a:t>
            </a:r>
          </a:p>
          <a:p>
            <a:pPr algn="just"/>
            <a:r>
              <a:rPr lang="en-US" sz="1800" dirty="0">
                <a:latin typeface="Times New Roman" panose="02020603050405020304" pitchFamily="18" charset="0"/>
                <a:cs typeface="Times New Roman" panose="02020603050405020304" pitchFamily="18" charset="0"/>
              </a:rPr>
              <a:t>Technology is a resource that not all families can afford.</a:t>
            </a:r>
          </a:p>
          <a:p>
            <a:pPr algn="just"/>
            <a:r>
              <a:rPr lang="en-US" sz="1800" dirty="0">
                <a:latin typeface="Times New Roman" panose="02020603050405020304" pitchFamily="18" charset="0"/>
                <a:cs typeface="Times New Roman" panose="02020603050405020304" pitchFamily="18" charset="0"/>
              </a:rPr>
              <a:t>Some technologies could replace the teacher in some classrooms.</a:t>
            </a:r>
          </a:p>
          <a:p>
            <a:pPr algn="just"/>
            <a:r>
              <a:rPr lang="en-US" sz="1800" dirty="0">
                <a:latin typeface="Times New Roman" panose="02020603050405020304" pitchFamily="18" charset="0"/>
                <a:cs typeface="Times New Roman" panose="02020603050405020304" pitchFamily="18" charset="0"/>
              </a:rPr>
              <a:t>Students often lose track of time when using technology in the classroom.</a:t>
            </a:r>
          </a:p>
          <a:p>
            <a:pPr marL="0" indent="0" algn="just">
              <a:buNone/>
            </a:pPr>
            <a:br>
              <a:rPr lang="en-US" sz="1800" dirty="0">
                <a:solidFill>
                  <a:schemeClr val="accent2"/>
                </a:solidFill>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9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F997-B800-EC94-3C01-C72B7DCA3F67}"/>
              </a:ext>
            </a:extLst>
          </p:cNvPr>
          <p:cNvSpPr>
            <a:spLocks noGrp="1"/>
          </p:cNvSpPr>
          <p:nvPr>
            <p:ph type="title"/>
          </p:nvPr>
        </p:nvSpPr>
        <p:spPr>
          <a:xfrm>
            <a:off x="962891" y="115745"/>
            <a:ext cx="8790709" cy="1213325"/>
          </a:xfrm>
        </p:spPr>
        <p:txBody>
          <a:bodyPr>
            <a:noAutofit/>
          </a:bodyPr>
          <a:lstStyle/>
          <a:p>
            <a:r>
              <a:rPr lang="en-US" dirty="0">
                <a:solidFill>
                  <a:schemeClr val="accent2"/>
                </a:solidFill>
                <a:latin typeface="Times New Roman" panose="02020603050405020304" pitchFamily="18" charset="0"/>
                <a:cs typeface="Times New Roman" panose="02020603050405020304" pitchFamily="18" charset="0"/>
              </a:rPr>
              <a:t>Development of the modern pedagogy foundations</a:t>
            </a:r>
            <a:endParaRPr lang="en-IN"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8083FA-278C-2119-156B-469A65B0F7A6}"/>
              </a:ext>
            </a:extLst>
          </p:cNvPr>
          <p:cNvSpPr>
            <a:spLocks noGrp="1"/>
          </p:cNvSpPr>
          <p:nvPr>
            <p:ph idx="1"/>
          </p:nvPr>
        </p:nvSpPr>
        <p:spPr>
          <a:xfrm>
            <a:off x="845127" y="1441309"/>
            <a:ext cx="10917382" cy="5181164"/>
          </a:xfrm>
        </p:spPr>
        <p:txBody>
          <a:bodyPr>
            <a:normAutofit fontScale="62500" lnSpcReduction="20000"/>
          </a:bodyPr>
          <a:lstStyle/>
          <a:p>
            <a:r>
              <a:rPr lang="en-US" sz="2900" dirty="0">
                <a:latin typeface="Times New Roman" panose="02020603050405020304" pitchFamily="18" charset="0"/>
                <a:cs typeface="Times New Roman" panose="02020603050405020304" pitchFamily="18" charset="0"/>
              </a:rPr>
              <a:t>The structure of the pedagogical principles consists of a set of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paradigms (knowledge, cultural, humanistic, managerial, communication and social, societal, anthropocentric, technological);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an object (a person of any age);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a subject (a pedagogical system as a condition for the pedagogical process realization);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common principles (objectivity, clarity, historicity and consistency, subjects’ activity in understanding and transforming objects, practice relations, determinism, isomorphism, the ascent from the abstract to the concrete, systemic);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approaches (systemic, culturological, humanistic, cybernetic, social and communication, technological);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specific principles (interval, optimal, optimization, adaptation) and methods (simulation of pedagogical objects, statistical methods); </a:t>
            </a:r>
          </a:p>
          <a:p>
            <a:pPr marL="449263">
              <a:lnSpc>
                <a:spcPct val="100000"/>
              </a:lnSpc>
              <a:buFont typeface="Courier New" panose="02070309020205020404" pitchFamily="49" charset="0"/>
              <a:buChar char="o"/>
            </a:pPr>
            <a:r>
              <a:rPr lang="en-US" sz="2900" dirty="0">
                <a:latin typeface="Times New Roman" panose="02020603050405020304" pitchFamily="18" charset="0"/>
                <a:cs typeface="Times New Roman" panose="02020603050405020304" pitchFamily="18" charset="0"/>
              </a:rPr>
              <a:t>pedagogical technology (a set of pedagogical process steps and corresponding facilities).</a:t>
            </a:r>
            <a:endParaRPr lang="en-IN"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Paradigms carry out the information function through the connection with factors (objective, subjective, personal, and human); instrumental function - through the connection with approaches; technological function – through the connection with principles and rules. </a:t>
            </a:r>
          </a:p>
          <a:p>
            <a:r>
              <a:rPr lang="en-US" sz="2900" dirty="0">
                <a:latin typeface="Times New Roman" panose="02020603050405020304" pitchFamily="18" charset="0"/>
                <a:cs typeface="Times New Roman" panose="02020603050405020304" pitchFamily="18" charset="0"/>
              </a:rPr>
              <a:t>Pedagogical foundations give an opportunity to develop components of the methodological system that include philosophical and specific principles as well as characteristics of the educational system</a:t>
            </a:r>
          </a:p>
          <a:p>
            <a:r>
              <a:rPr lang="en-US" sz="2900" dirty="0">
                <a:latin typeface="Times New Roman" panose="02020603050405020304" pitchFamily="18" charset="0"/>
                <a:cs typeface="Times New Roman" panose="02020603050405020304" pitchFamily="18" charset="0"/>
              </a:rPr>
              <a:t>The adaption in pedagogics is considered a three-dimensional object (levels: empirical, theoretical, technological)</a:t>
            </a:r>
            <a:endParaRPr lang="en-IN" sz="2900" dirty="0">
              <a:latin typeface="Times New Roman" panose="02020603050405020304" pitchFamily="18" charset="0"/>
              <a:cs typeface="Times New Roman" panose="02020603050405020304" pitchFamily="18" charset="0"/>
            </a:endParaRPr>
          </a:p>
          <a:p>
            <a:pPr marL="220663" indent="0">
              <a:lnSpc>
                <a:spcPct val="100000"/>
              </a:lnSpc>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50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DD83-4A7A-77A7-0DB1-B27813CBD082}"/>
              </a:ext>
            </a:extLst>
          </p:cNvPr>
          <p:cNvSpPr>
            <a:spLocks noGrp="1"/>
          </p:cNvSpPr>
          <p:nvPr>
            <p:ph type="title"/>
          </p:nvPr>
        </p:nvSpPr>
        <p:spPr>
          <a:xfrm>
            <a:off x="1843160" y="1"/>
            <a:ext cx="7886700" cy="1325563"/>
          </a:xfrm>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Examples of India/World with </a:t>
            </a:r>
            <a:br>
              <a:rPr lang="en-US" dirty="0">
                <a:solidFill>
                  <a:schemeClr val="accent2">
                    <a:lumMod val="75000"/>
                  </a:schemeClr>
                </a:solidFill>
                <a:latin typeface="Times New Roman" panose="02020603050405020304" pitchFamily="18" charset="0"/>
                <a:cs typeface="Times New Roman" panose="02020603050405020304" pitchFamily="18" charset="0"/>
              </a:rPr>
            </a:br>
            <a:r>
              <a:rPr lang="en-US" dirty="0">
                <a:solidFill>
                  <a:schemeClr val="accent2">
                    <a:lumMod val="75000"/>
                  </a:schemeClr>
                </a:solidFill>
                <a:latin typeface="Times New Roman" panose="02020603050405020304" pitchFamily="18" charset="0"/>
                <a:cs typeface="Times New Roman" panose="02020603050405020304" pitchFamily="18" charset="0"/>
              </a:rPr>
              <a:t>respect to Innovative Pedagogy </a:t>
            </a:r>
            <a:endParaRPr lang="en-US" dirty="0">
              <a:solidFill>
                <a:schemeClr val="accent2">
                  <a:lumMod val="75000"/>
                </a:schemeClr>
              </a:solidFill>
            </a:endParaRPr>
          </a:p>
        </p:txBody>
      </p:sp>
      <p:sp>
        <p:nvSpPr>
          <p:cNvPr id="4" name="Content Placeholder 2">
            <a:extLst>
              <a:ext uri="{FF2B5EF4-FFF2-40B4-BE49-F238E27FC236}">
                <a16:creationId xmlns:a16="http://schemas.microsoft.com/office/drawing/2014/main" id="{A24F057C-FE70-4E57-5180-EA8E433157AC}"/>
              </a:ext>
            </a:extLst>
          </p:cNvPr>
          <p:cNvSpPr>
            <a:spLocks noGrp="1"/>
          </p:cNvSpPr>
          <p:nvPr>
            <p:ph idx="1"/>
          </p:nvPr>
        </p:nvSpPr>
        <p:spPr>
          <a:xfrm>
            <a:off x="1843160" y="1385035"/>
            <a:ext cx="8824840" cy="4589243"/>
          </a:xfrm>
        </p:spPr>
        <p:txBody>
          <a:bodyPr>
            <a:noAutofit/>
          </a:bodyPr>
          <a:lstStyle/>
          <a:p>
            <a:pPr algn="l" fontAlgn="base">
              <a:lnSpc>
                <a:spcPct val="10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Project-Based Learning (PBL)</a:t>
            </a:r>
            <a:r>
              <a:rPr lang="en-US" sz="1800" dirty="0">
                <a:latin typeface="Times New Roman" panose="02020603050405020304" pitchFamily="18" charset="0"/>
                <a:cs typeface="Times New Roman" panose="02020603050405020304" pitchFamily="18" charset="0"/>
              </a:rPr>
              <a:t> </a:t>
            </a:r>
          </a:p>
          <a:p>
            <a:pPr algn="l" fontAlgn="base">
              <a:lnSpc>
                <a:spcPct val="10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Blended Learning</a:t>
            </a:r>
            <a:r>
              <a:rPr lang="en-US" sz="1800" dirty="0">
                <a:latin typeface="Times New Roman" panose="02020603050405020304" pitchFamily="18" charset="0"/>
                <a:cs typeface="Times New Roman" panose="02020603050405020304" pitchFamily="18" charset="0"/>
              </a:rPr>
              <a:t> – Blending learning combines online learning with traditional classroom learning. </a:t>
            </a:r>
          </a:p>
          <a:p>
            <a:pPr algn="l" fontAlgn="base">
              <a:lnSpc>
                <a:spcPct val="10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EdTech</a:t>
            </a:r>
            <a:r>
              <a:rPr lang="en-US" sz="1800" dirty="0">
                <a:latin typeface="Times New Roman" panose="02020603050405020304" pitchFamily="18" charset="0"/>
                <a:cs typeface="Times New Roman" panose="02020603050405020304" pitchFamily="18" charset="0"/>
              </a:rPr>
              <a:t> – Educational technology (edtech) typically refers to any software, application or service developed to enhance education. </a:t>
            </a:r>
          </a:p>
          <a:p>
            <a:pPr marL="576263" fontAlgn="base">
              <a:lnSpc>
                <a:spcPct val="10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 </a:t>
            </a:r>
            <a:r>
              <a:rPr lang="en-US" sz="1800" b="1" dirty="0">
                <a:solidFill>
                  <a:srgbClr val="000000"/>
                </a:solidFill>
                <a:latin typeface="Times New Roman" panose="02020603050405020304" pitchFamily="18" charset="0"/>
                <a:cs typeface="Times New Roman" panose="02020603050405020304" pitchFamily="18" charset="0"/>
              </a:rPr>
              <a:t>Feedback assessment tools</a:t>
            </a:r>
          </a:p>
          <a:p>
            <a:pPr marL="576263" fontAlgn="base">
              <a:lnSpc>
                <a:spcPct val="100000"/>
              </a:lnSpc>
              <a:buFont typeface="Wingdings" panose="05000000000000000000" pitchFamily="2" charset="2"/>
              <a:buChar char="Ø"/>
            </a:pPr>
            <a:r>
              <a:rPr lang="en-US" sz="1800" b="1" dirty="0">
                <a:solidFill>
                  <a:srgbClr val="000000"/>
                </a:solidFill>
                <a:latin typeface="Times New Roman" panose="02020603050405020304" pitchFamily="18" charset="0"/>
                <a:cs typeface="Times New Roman" panose="02020603050405020304" pitchFamily="18" charset="0"/>
              </a:rPr>
              <a:t>Video conferencing and virtual classrooms</a:t>
            </a:r>
            <a:r>
              <a:rPr lang="en-US" sz="1800" dirty="0">
                <a:solidFill>
                  <a:srgbClr val="000000"/>
                </a:solidFill>
                <a:latin typeface="Times New Roman" panose="02020603050405020304" pitchFamily="18" charset="0"/>
                <a:cs typeface="Times New Roman" panose="02020603050405020304" pitchFamily="18" charset="0"/>
              </a:rPr>
              <a:t> </a:t>
            </a:r>
          </a:p>
          <a:p>
            <a:pPr marL="576263" fontAlgn="base">
              <a:lnSpc>
                <a:spcPct val="100000"/>
              </a:lnSpc>
              <a:buFont typeface="Wingdings" panose="05000000000000000000" pitchFamily="2" charset="2"/>
              <a:buChar char="Ø"/>
            </a:pPr>
            <a:r>
              <a:rPr lang="en-US" sz="1800" b="1" dirty="0">
                <a:solidFill>
                  <a:srgbClr val="000000"/>
                </a:solidFill>
                <a:latin typeface="Source Sans Pro" panose="020B0503030403020204" pitchFamily="34" charset="0"/>
              </a:rPr>
              <a:t>Video projects</a:t>
            </a:r>
            <a:endParaRPr lang="en-US" sz="1800" dirty="0">
              <a:solidFill>
                <a:srgbClr val="000000"/>
              </a:solidFill>
              <a:latin typeface="Times New Roman" panose="02020603050405020304" pitchFamily="18" charset="0"/>
              <a:cs typeface="Times New Roman" panose="02020603050405020304" pitchFamily="18" charset="0"/>
            </a:endParaRPr>
          </a:p>
          <a:p>
            <a:pPr marL="576263" fontAlgn="base">
              <a:lnSpc>
                <a:spcPct val="100000"/>
              </a:lnSpc>
              <a:buFont typeface="Wingdings" panose="05000000000000000000" pitchFamily="2" charset="2"/>
              <a:buChar char="Ø"/>
            </a:pPr>
            <a:r>
              <a:rPr lang="en-US" sz="1800" b="1" dirty="0">
                <a:solidFill>
                  <a:srgbClr val="000000"/>
                </a:solidFill>
                <a:latin typeface="Source Sans Pro" panose="020B0503030403020204" pitchFamily="34" charset="0"/>
              </a:rPr>
              <a:t>Real-time polling</a:t>
            </a:r>
            <a:endParaRPr lang="en-US" sz="1800" dirty="0">
              <a:solidFill>
                <a:srgbClr val="000000"/>
              </a:solidFill>
              <a:latin typeface="Times New Roman" panose="02020603050405020304" pitchFamily="18" charset="0"/>
              <a:cs typeface="Times New Roman" panose="02020603050405020304" pitchFamily="18" charset="0"/>
            </a:endParaRPr>
          </a:p>
          <a:p>
            <a:pPr marL="576263" fontAlgn="base">
              <a:lnSpc>
                <a:spcPct val="100000"/>
              </a:lnSpc>
              <a:buFont typeface="Wingdings" panose="05000000000000000000" pitchFamily="2" charset="2"/>
              <a:buChar char="Ø"/>
            </a:pPr>
            <a:r>
              <a:rPr lang="en-US" sz="1800" b="1" dirty="0">
                <a:solidFill>
                  <a:srgbClr val="000000"/>
                </a:solidFill>
                <a:latin typeface="Source Sans Pro" panose="020B0503030403020204" pitchFamily="34" charset="0"/>
              </a:rPr>
              <a:t>Quizzing</a:t>
            </a:r>
          </a:p>
          <a:p>
            <a:pPr marL="576263" fontAlgn="base">
              <a:lnSpc>
                <a:spcPct val="100000"/>
              </a:lnSpc>
              <a:buFont typeface="Wingdings" panose="05000000000000000000" pitchFamily="2" charset="2"/>
              <a:buChar char="Ø"/>
            </a:pPr>
            <a:r>
              <a:rPr lang="en-US" sz="1800" b="1" dirty="0">
                <a:solidFill>
                  <a:srgbClr val="000000"/>
                </a:solidFill>
                <a:latin typeface="Source Sans Pro" panose="020B0503030403020204" pitchFamily="34" charset="0"/>
              </a:rPr>
              <a:t>Interactive whiteboards and file annotations</a:t>
            </a:r>
          </a:p>
          <a:p>
            <a:pPr marL="576263" fontAlgn="base">
              <a:lnSpc>
                <a:spcPct val="100000"/>
              </a:lnSpc>
              <a:buFont typeface="Wingdings" panose="05000000000000000000" pitchFamily="2" charset="2"/>
              <a:buChar char="Ø"/>
            </a:pPr>
            <a:r>
              <a:rPr lang="en-US" sz="1800" b="1" dirty="0">
                <a:solidFill>
                  <a:srgbClr val="000000"/>
                </a:solidFill>
                <a:latin typeface="Source Sans Pro" panose="020B0503030403020204" pitchFamily="34" charset="0"/>
              </a:rPr>
              <a:t>Video in the classroom</a:t>
            </a:r>
            <a:endParaRPr lang="en-US" sz="1800" b="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en-US" sz="1800" dirty="0"/>
          </a:p>
        </p:txBody>
      </p:sp>
    </p:spTree>
    <p:extLst>
      <p:ext uri="{BB962C8B-B14F-4D97-AF65-F5344CB8AC3E}">
        <p14:creationId xmlns:p14="http://schemas.microsoft.com/office/powerpoint/2010/main" val="97538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C9C887-C306-665B-BC30-56CEDE0AC241}"/>
              </a:ext>
            </a:extLst>
          </p:cNvPr>
          <p:cNvPicPr>
            <a:picLocks noGrp="1" noChangeAspect="1"/>
          </p:cNvPicPr>
          <p:nvPr>
            <p:ph idx="1"/>
          </p:nvPr>
        </p:nvPicPr>
        <p:blipFill rotWithShape="1">
          <a:blip r:embed="rId2"/>
          <a:srcRect b="93098"/>
          <a:stretch/>
        </p:blipFill>
        <p:spPr>
          <a:xfrm>
            <a:off x="652131" y="170120"/>
            <a:ext cx="9820939" cy="435935"/>
          </a:xfrm>
        </p:spPr>
      </p:pic>
      <p:pic>
        <p:nvPicPr>
          <p:cNvPr id="3" name="Content Placeholder 4">
            <a:extLst>
              <a:ext uri="{FF2B5EF4-FFF2-40B4-BE49-F238E27FC236}">
                <a16:creationId xmlns:a16="http://schemas.microsoft.com/office/drawing/2014/main" id="{35AB058C-5646-57FF-692D-30B4E223536E}"/>
              </a:ext>
            </a:extLst>
          </p:cNvPr>
          <p:cNvPicPr>
            <a:picLocks noChangeAspect="1"/>
          </p:cNvPicPr>
          <p:nvPr/>
        </p:nvPicPr>
        <p:blipFill>
          <a:blip r:embed="rId3"/>
          <a:stretch>
            <a:fillRect/>
          </a:stretch>
        </p:blipFill>
        <p:spPr>
          <a:xfrm>
            <a:off x="577703" y="882503"/>
            <a:ext cx="11036594" cy="5975498"/>
          </a:xfrm>
          <a:prstGeom prst="rect">
            <a:avLst/>
          </a:prstGeom>
        </p:spPr>
      </p:pic>
    </p:spTree>
    <p:extLst>
      <p:ext uri="{BB962C8B-B14F-4D97-AF65-F5344CB8AC3E}">
        <p14:creationId xmlns:p14="http://schemas.microsoft.com/office/powerpoint/2010/main" val="134132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D706-5788-48DD-2056-350452693211}"/>
              </a:ext>
            </a:extLst>
          </p:cNvPr>
          <p:cNvSpPr>
            <a:spLocks noGrp="1"/>
          </p:cNvSpPr>
          <p:nvPr>
            <p:ph type="title"/>
          </p:nvPr>
        </p:nvSpPr>
        <p:spPr>
          <a:xfrm>
            <a:off x="1180215" y="191385"/>
            <a:ext cx="8943544" cy="1010093"/>
          </a:xfrm>
        </p:spPr>
        <p:txBody>
          <a:bodyPr>
            <a:noAutofit/>
          </a:bodyPr>
          <a:lstStyle/>
          <a:p>
            <a:r>
              <a:rPr lang="en-US" dirty="0">
                <a:solidFill>
                  <a:schemeClr val="accent2"/>
                </a:solidFill>
                <a:latin typeface="Times New Roman" panose="02020603050405020304" pitchFamily="18" charset="0"/>
                <a:cs typeface="Times New Roman" panose="02020603050405020304" pitchFamily="18" charset="0"/>
              </a:rPr>
              <a:t>How does Effective Pedagogy lead to </a:t>
            </a:r>
            <a:br>
              <a:rPr lang="en-US" dirty="0">
                <a:solidFill>
                  <a:schemeClr val="accent2"/>
                </a:solidFill>
                <a:latin typeface="Times New Roman" panose="02020603050405020304" pitchFamily="18" charset="0"/>
                <a:cs typeface="Times New Roman" panose="02020603050405020304" pitchFamily="18" charset="0"/>
              </a:rPr>
            </a:br>
            <a:r>
              <a:rPr lang="en-US" dirty="0">
                <a:solidFill>
                  <a:schemeClr val="accent2"/>
                </a:solidFill>
                <a:latin typeface="Times New Roman" panose="02020603050405020304" pitchFamily="18" charset="0"/>
                <a:cs typeface="Times New Roman" panose="02020603050405020304" pitchFamily="18" charset="0"/>
              </a:rPr>
              <a:t>LIFELONG LEARNING??</a:t>
            </a:r>
          </a:p>
        </p:txBody>
      </p:sp>
      <p:sp>
        <p:nvSpPr>
          <p:cNvPr id="3" name="Content Placeholder 2">
            <a:extLst>
              <a:ext uri="{FF2B5EF4-FFF2-40B4-BE49-F238E27FC236}">
                <a16:creationId xmlns:a16="http://schemas.microsoft.com/office/drawing/2014/main" id="{DC12FBE1-1456-5A6E-C1D4-8B3CF6A6B0E8}"/>
              </a:ext>
            </a:extLst>
          </p:cNvPr>
          <p:cNvSpPr>
            <a:spLocks noGrp="1"/>
          </p:cNvSpPr>
          <p:nvPr>
            <p:ph idx="1"/>
          </p:nvPr>
        </p:nvSpPr>
        <p:spPr>
          <a:xfrm>
            <a:off x="1180214" y="1679944"/>
            <a:ext cx="9611833" cy="4528918"/>
          </a:xfrm>
        </p:spPr>
        <p:txBody>
          <a:bodyPr>
            <a:normAutofit/>
          </a:bodyPr>
          <a:lstStyle/>
          <a:p>
            <a:pPr algn="just"/>
            <a:r>
              <a:rPr lang="en-US" sz="2000" i="1" dirty="0">
                <a:latin typeface="Times New Roman" panose="02020603050405020304" pitchFamily="18" charset="0"/>
                <a:cs typeface="Times New Roman" panose="02020603050405020304" pitchFamily="18" charset="0"/>
              </a:rPr>
              <a:t>Definition: </a:t>
            </a:r>
            <a:r>
              <a:rPr lang="en-US" sz="2000" b="1" i="1" dirty="0">
                <a:latin typeface="Times New Roman" panose="02020603050405020304" pitchFamily="18" charset="0"/>
                <a:cs typeface="Times New Roman" panose="02020603050405020304" pitchFamily="18" charset="0"/>
              </a:rPr>
              <a:t>Lifelong learning </a:t>
            </a:r>
            <a:r>
              <a:rPr lang="en-US" sz="2000" i="1" dirty="0">
                <a:latin typeface="Times New Roman" panose="02020603050405020304" pitchFamily="18" charset="0"/>
                <a:cs typeface="Times New Roman" panose="02020603050405020304" pitchFamily="18" charset="0"/>
              </a:rPr>
              <a:t>encompasses the full range of normal, non formal and informal learning activity from pre-school to post retirement.</a:t>
            </a:r>
            <a:br>
              <a:rPr lang="en-US" sz="2000" i="1" dirty="0">
                <a:latin typeface="Times New Roman" panose="02020603050405020304" pitchFamily="18" charset="0"/>
                <a:cs typeface="Times New Roman" panose="02020603050405020304" pitchFamily="18" charset="0"/>
              </a:rPr>
            </a:br>
            <a:endParaRPr lang="en-US" sz="2000" i="1" dirty="0">
              <a:latin typeface="Times New Roman" panose="02020603050405020304" pitchFamily="18" charset="0"/>
              <a:cs typeface="Times New Roman" panose="02020603050405020304" pitchFamily="18" charset="0"/>
            </a:endParaRPr>
          </a:p>
          <a:p>
            <a:r>
              <a:rPr lang="en-US" sz="2000" b="1" i="1" dirty="0">
                <a:solidFill>
                  <a:schemeClr val="accent2"/>
                </a:solidFill>
                <a:latin typeface="Times New Roman" panose="02020603050405020304" pitchFamily="18" charset="0"/>
                <a:cs typeface="Times New Roman" panose="02020603050405020304" pitchFamily="18" charset="0"/>
              </a:rPr>
              <a:t>Why LLE is Essential??</a:t>
            </a:r>
          </a:p>
          <a:p>
            <a:pPr marL="463550">
              <a:buFont typeface="Wingdings" panose="05000000000000000000" pitchFamily="2" charset="2"/>
              <a:buChar char="q"/>
            </a:pPr>
            <a:r>
              <a:rPr lang="en-US" sz="2000" b="1" i="1" dirty="0">
                <a:latin typeface="Times New Roman" panose="02020603050405020304" pitchFamily="18" charset="0"/>
                <a:cs typeface="Times New Roman" panose="02020603050405020304" pitchFamily="18" charset="0"/>
              </a:rPr>
              <a:t>Reconstruction of New Set of Values</a:t>
            </a:r>
          </a:p>
          <a:p>
            <a:pPr marL="463550">
              <a:buFont typeface="Wingdings" panose="05000000000000000000" pitchFamily="2" charset="2"/>
              <a:buChar char="q"/>
            </a:pPr>
            <a:r>
              <a:rPr lang="en-US" sz="2000" b="1" i="1" dirty="0">
                <a:latin typeface="Times New Roman" panose="02020603050405020304" pitchFamily="18" charset="0"/>
                <a:cs typeface="Times New Roman" panose="02020603050405020304" pitchFamily="18" charset="0"/>
              </a:rPr>
              <a:t>Problems solving and Increase longevity of Human race</a:t>
            </a:r>
          </a:p>
          <a:p>
            <a:pPr marL="463550">
              <a:buFont typeface="Wingdings" panose="05000000000000000000" pitchFamily="2" charset="2"/>
              <a:buChar char="q"/>
            </a:pPr>
            <a:r>
              <a:rPr lang="en-US" sz="2000" b="1" i="1" dirty="0">
                <a:latin typeface="Times New Roman" panose="02020603050405020304" pitchFamily="18" charset="0"/>
                <a:cs typeface="Times New Roman" panose="02020603050405020304" pitchFamily="18" charset="0"/>
              </a:rPr>
              <a:t>Promotes Citizenship and Facilitates Democratic Participation</a:t>
            </a:r>
          </a:p>
        </p:txBody>
      </p:sp>
    </p:spTree>
    <p:extLst>
      <p:ext uri="{BB962C8B-B14F-4D97-AF65-F5344CB8AC3E}">
        <p14:creationId xmlns:p14="http://schemas.microsoft.com/office/powerpoint/2010/main" val="393019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A0AD94-C231-70ED-F89A-F8DB36F6FE2D}"/>
              </a:ext>
            </a:extLst>
          </p:cNvPr>
          <p:cNvSpPr>
            <a:spLocks noGrp="1"/>
          </p:cNvSpPr>
          <p:nvPr>
            <p:ph idx="1"/>
          </p:nvPr>
        </p:nvSpPr>
        <p:spPr>
          <a:xfrm>
            <a:off x="838200" y="1594884"/>
            <a:ext cx="10515600" cy="2955851"/>
          </a:xfrm>
        </p:spPr>
        <p:txBody>
          <a:bodyPr>
            <a:normAutofit fontScale="92500" lnSpcReduction="20000"/>
          </a:bodyPr>
          <a:lstStyle/>
          <a:p>
            <a:pPr marL="0" indent="0">
              <a:buNone/>
            </a:pPr>
            <a:r>
              <a:rPr lang="en-US" dirty="0">
                <a:solidFill>
                  <a:srgbClr val="3B3835"/>
                </a:solidFill>
                <a:latin typeface="Source Sans Pro" panose="020B0503030403020204" pitchFamily="34" charset="0"/>
              </a:rPr>
              <a:t>           </a:t>
            </a:r>
            <a:r>
              <a:rPr lang="en-US" sz="4300" b="0" i="1" dirty="0">
                <a:solidFill>
                  <a:srgbClr val="3B3835"/>
                </a:solidFill>
                <a:effectLst/>
                <a:latin typeface="Times New Roman" panose="02020603050405020304" pitchFamily="18" charset="0"/>
                <a:cs typeface="Times New Roman" panose="02020603050405020304" pitchFamily="18" charset="0"/>
              </a:rPr>
              <a:t>We need technology in every classroom and in every student and teacher’s hand, because it is the pen and paper of our time, and it is the lens through which we experience much of our world. </a:t>
            </a:r>
          </a:p>
          <a:p>
            <a:pPr marL="0" indent="0">
              <a:buNone/>
            </a:pPr>
            <a:r>
              <a:rPr lang="en-US" sz="4300" i="1" dirty="0">
                <a:solidFill>
                  <a:srgbClr val="3B3835"/>
                </a:solidFill>
                <a:latin typeface="Times New Roman" panose="02020603050405020304" pitchFamily="18" charset="0"/>
                <a:cs typeface="Times New Roman" panose="02020603050405020304" pitchFamily="18" charset="0"/>
              </a:rPr>
              <a:t>						      </a:t>
            </a:r>
          </a:p>
          <a:p>
            <a:pPr marL="0" indent="0">
              <a:buNone/>
            </a:pPr>
            <a:r>
              <a:rPr lang="en-US" sz="4300" b="0" i="1" dirty="0">
                <a:solidFill>
                  <a:srgbClr val="3B3835"/>
                </a:solidFill>
                <a:effectLst/>
                <a:latin typeface="Times New Roman" panose="02020603050405020304" pitchFamily="18" charset="0"/>
                <a:cs typeface="Times New Roman" panose="02020603050405020304" pitchFamily="18" charset="0"/>
              </a:rPr>
              <a:t>							- David Warlick</a:t>
            </a:r>
            <a:endParaRPr lang="en-IN" sz="43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655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F2AB-0426-BFD9-166D-0256333E282E}"/>
              </a:ext>
            </a:extLst>
          </p:cNvPr>
          <p:cNvSpPr>
            <a:spLocks noGrp="1"/>
          </p:cNvSpPr>
          <p:nvPr>
            <p:ph type="title"/>
          </p:nvPr>
        </p:nvSpPr>
        <p:spPr>
          <a:xfrm>
            <a:off x="838200" y="365127"/>
            <a:ext cx="8688572" cy="1325563"/>
          </a:xfrm>
        </p:spPr>
        <p:txBody>
          <a:bodyPr/>
          <a:lstStyle/>
          <a:p>
            <a:r>
              <a:rPr lang="en-US" dirty="0">
                <a:solidFill>
                  <a:schemeClr val="accent2"/>
                </a:solidFill>
                <a:latin typeface="Times New Roman" panose="02020603050405020304" pitchFamily="18" charset="0"/>
                <a:cs typeface="Times New Roman" panose="02020603050405020304" pitchFamily="18" charset="0"/>
              </a:rPr>
              <a:t>Role of Lifelong learning</a:t>
            </a:r>
          </a:p>
        </p:txBody>
      </p:sp>
      <p:graphicFrame>
        <p:nvGraphicFramePr>
          <p:cNvPr id="4" name="Content Placeholder 3">
            <a:extLst>
              <a:ext uri="{FF2B5EF4-FFF2-40B4-BE49-F238E27FC236}">
                <a16:creationId xmlns:a16="http://schemas.microsoft.com/office/drawing/2014/main" id="{3B6F0749-251F-FEAC-A6A9-CC4C746D8202}"/>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55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58A4-FD30-965D-65BA-6DEBC78B73B9}"/>
              </a:ext>
            </a:extLst>
          </p:cNvPr>
          <p:cNvSpPr>
            <a:spLocks noGrp="1"/>
          </p:cNvSpPr>
          <p:nvPr>
            <p:ph type="title"/>
          </p:nvPr>
        </p:nvSpPr>
        <p:spPr>
          <a:xfrm>
            <a:off x="1791286" y="1"/>
            <a:ext cx="7484012" cy="1026942"/>
          </a:xfrm>
        </p:spPr>
        <p:txBody>
          <a:bodyPr>
            <a:normAutofit/>
          </a:bodyPr>
          <a:lstStyle/>
          <a:p>
            <a:r>
              <a:rPr lang="en-US" dirty="0">
                <a:solidFill>
                  <a:schemeClr val="accent2"/>
                </a:solidFill>
                <a:latin typeface="Times New Roman" panose="02020603050405020304" pitchFamily="18" charset="0"/>
                <a:cs typeface="Times New Roman" panose="02020603050405020304" pitchFamily="18" charset="0"/>
              </a:rPr>
              <a:t>Strategies Of LLE</a:t>
            </a:r>
          </a:p>
        </p:txBody>
      </p:sp>
      <p:graphicFrame>
        <p:nvGraphicFramePr>
          <p:cNvPr id="4" name="Content Placeholder 3">
            <a:extLst>
              <a:ext uri="{FF2B5EF4-FFF2-40B4-BE49-F238E27FC236}">
                <a16:creationId xmlns:a16="http://schemas.microsoft.com/office/drawing/2014/main" id="{0EA55312-1AA4-CA5B-6752-1DF3F12332CF}"/>
              </a:ext>
            </a:extLst>
          </p:cNvPr>
          <p:cNvGraphicFramePr>
            <a:graphicFrameLocks noGrp="1"/>
          </p:cNvGraphicFramePr>
          <p:nvPr>
            <p:ph idx="1"/>
            <p:extLst>
              <p:ext uri="{D42A27DB-BD31-4B8C-83A1-F6EECF244321}">
                <p14:modId xmlns:p14="http://schemas.microsoft.com/office/powerpoint/2010/main" val="529446251"/>
              </p:ext>
            </p:extLst>
          </p:nvPr>
        </p:nvGraphicFramePr>
        <p:xfrm>
          <a:off x="1365822" y="894118"/>
          <a:ext cx="9692639" cy="5485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86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4724-C497-793B-0513-70C858DE5DC3}"/>
              </a:ext>
            </a:extLst>
          </p:cNvPr>
          <p:cNvSpPr>
            <a:spLocks noGrp="1"/>
          </p:cNvSpPr>
          <p:nvPr>
            <p:ph type="title"/>
          </p:nvPr>
        </p:nvSpPr>
        <p:spPr>
          <a:xfrm>
            <a:off x="838200" y="365127"/>
            <a:ext cx="9560442" cy="1325563"/>
          </a:xfrm>
        </p:spPr>
        <p:txBody>
          <a:bodyPr>
            <a:normAutofit/>
          </a:bodyPr>
          <a:lstStyle/>
          <a:p>
            <a:r>
              <a:rPr lang="en-US" dirty="0">
                <a:solidFill>
                  <a:schemeClr val="accent2"/>
                </a:solidFill>
                <a:latin typeface="Times New Roman" panose="02020603050405020304" pitchFamily="18" charset="0"/>
                <a:cs typeface="Times New Roman" panose="02020603050405020304" pitchFamily="18" charset="0"/>
              </a:rPr>
              <a:t>Established Trends for Lifelong Learning</a:t>
            </a:r>
          </a:p>
        </p:txBody>
      </p:sp>
      <p:graphicFrame>
        <p:nvGraphicFramePr>
          <p:cNvPr id="4" name="Content Placeholder 3">
            <a:extLst>
              <a:ext uri="{FF2B5EF4-FFF2-40B4-BE49-F238E27FC236}">
                <a16:creationId xmlns:a16="http://schemas.microsoft.com/office/drawing/2014/main" id="{5CBD34C1-36E8-2C6B-134F-11574B246B65}"/>
              </a:ext>
            </a:extLst>
          </p:cNvPr>
          <p:cNvGraphicFramePr>
            <a:graphicFrameLocks noGrp="1"/>
          </p:cNvGraphicFramePr>
          <p:nvPr>
            <p:ph idx="1"/>
            <p:extLst>
              <p:ext uri="{D42A27DB-BD31-4B8C-83A1-F6EECF244321}">
                <p14:modId xmlns:p14="http://schemas.microsoft.com/office/powerpoint/2010/main" val="1075985613"/>
              </p:ext>
            </p:extLst>
          </p:nvPr>
        </p:nvGraphicFramePr>
        <p:xfrm>
          <a:off x="1018955" y="1509937"/>
          <a:ext cx="9689124" cy="4678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99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BAF0-C41E-10A4-425E-4D02EBA87281}"/>
              </a:ext>
            </a:extLst>
          </p:cNvPr>
          <p:cNvSpPr>
            <a:spLocks noGrp="1"/>
          </p:cNvSpPr>
          <p:nvPr>
            <p:ph type="title"/>
          </p:nvPr>
        </p:nvSpPr>
        <p:spPr>
          <a:xfrm>
            <a:off x="838200" y="365127"/>
            <a:ext cx="3650673" cy="1325563"/>
          </a:xfrm>
        </p:spPr>
        <p:txBody>
          <a:bodyPr/>
          <a:lstStyle/>
          <a:p>
            <a:r>
              <a:rPr lang="en-US" dirty="0">
                <a:solidFill>
                  <a:schemeClr val="accent2"/>
                </a:solidFill>
                <a:latin typeface="Times New Roman" panose="02020603050405020304" pitchFamily="18" charset="0"/>
                <a:cs typeface="Times New Roman" panose="02020603050405020304" pitchFamily="18" charset="0"/>
              </a:rPr>
              <a:t>References</a:t>
            </a:r>
            <a:endParaRPr lang="en-IN"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B02D77-ACD3-7D4C-1B6D-C71E41147695}"/>
              </a:ext>
            </a:extLst>
          </p:cNvPr>
          <p:cNvSpPr>
            <a:spLocks noGrp="1"/>
          </p:cNvSpPr>
          <p:nvPr>
            <p:ph idx="1"/>
          </p:nvPr>
        </p:nvSpPr>
        <p:spPr>
          <a:xfrm>
            <a:off x="838200" y="1825625"/>
            <a:ext cx="10515600" cy="4127703"/>
          </a:xfrm>
        </p:spPr>
        <p:txBody>
          <a:bodyPr>
            <a:normAutofit fontScale="77500" lnSpcReduction="20000"/>
          </a:bodyPr>
          <a:lstStyle/>
          <a:p>
            <a:pPr>
              <a:buFont typeface="Wingdings" panose="05000000000000000000" pitchFamily="2" charset="2"/>
              <a:buChar char="ü"/>
            </a:pPr>
            <a:r>
              <a:rPr lang="en-US" sz="1800" dirty="0">
                <a:solidFill>
                  <a:srgbClr val="222222"/>
                </a:solidFill>
                <a:latin typeface="Times New Roman" panose="02020603050405020304" pitchFamily="18" charset="0"/>
                <a:cs typeface="Times New Roman" panose="02020603050405020304" pitchFamily="18" charset="0"/>
                <a:hlinkClick r:id="rId2"/>
              </a:rPr>
              <a:t>https://lepole.education/en/pedagogical-culture/27-history-of-pedagogy.html?showall=1</a:t>
            </a:r>
          </a:p>
          <a:p>
            <a:pPr>
              <a:buFont typeface="Wingdings" panose="05000000000000000000" pitchFamily="2" charset="2"/>
              <a:buChar char="ü"/>
            </a:pPr>
            <a:r>
              <a:rPr lang="en-US" sz="1800" dirty="0">
                <a:solidFill>
                  <a:srgbClr val="222222"/>
                </a:solidFill>
                <a:latin typeface="Times New Roman" panose="02020603050405020304" pitchFamily="18" charset="0"/>
                <a:cs typeface="Times New Roman" panose="02020603050405020304" pitchFamily="18" charset="0"/>
                <a:hlinkClick r:id="rId2"/>
              </a:rPr>
              <a:t>https://open.library.okstate.edu/applicationsofeducationaltechnology/chapter/chapter-11/</a:t>
            </a:r>
          </a:p>
          <a:p>
            <a:pPr>
              <a:buFont typeface="Wingdings" panose="05000000000000000000" pitchFamily="2" charset="2"/>
              <a:buChar char="ü"/>
            </a:pPr>
            <a:r>
              <a:rPr lang="en-US" sz="1800" dirty="0">
                <a:solidFill>
                  <a:srgbClr val="222222"/>
                </a:solidFill>
                <a:latin typeface="Times New Roman" panose="02020603050405020304" pitchFamily="18" charset="0"/>
                <a:cs typeface="Times New Roman" panose="02020603050405020304" pitchFamily="18" charset="0"/>
                <a:hlinkClick r:id="rId2"/>
              </a:rPr>
              <a:t>https://lepole.education/en/pedagogical-culture/27-history-of-pedagogy.html?showall=1</a:t>
            </a:r>
            <a:endParaRPr lang="en-US" sz="1800" dirty="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1800" dirty="0" err="1">
                <a:solidFill>
                  <a:srgbClr val="222222"/>
                </a:solidFill>
                <a:latin typeface="Times New Roman" panose="02020603050405020304" pitchFamily="18" charset="0"/>
                <a:cs typeface="Times New Roman" panose="02020603050405020304" pitchFamily="18" charset="0"/>
              </a:rPr>
              <a:t>Lavryk</a:t>
            </a:r>
            <a:r>
              <a:rPr lang="en-US" sz="1800" dirty="0">
                <a:solidFill>
                  <a:srgbClr val="222222"/>
                </a:solidFill>
                <a:latin typeface="Times New Roman" panose="02020603050405020304" pitchFamily="18" charset="0"/>
                <a:cs typeface="Times New Roman" panose="02020603050405020304" pitchFamily="18" charset="0"/>
              </a:rPr>
              <a:t> TV, </a:t>
            </a:r>
            <a:r>
              <a:rPr lang="en-US" sz="1800" dirty="0" err="1">
                <a:solidFill>
                  <a:srgbClr val="222222"/>
                </a:solidFill>
                <a:latin typeface="Times New Roman" panose="02020603050405020304" pitchFamily="18" charset="0"/>
                <a:cs typeface="Times New Roman" panose="02020603050405020304" pitchFamily="18" charset="0"/>
              </a:rPr>
              <a:t>Yaresko</a:t>
            </a:r>
            <a:r>
              <a:rPr lang="en-US" sz="1800" dirty="0">
                <a:solidFill>
                  <a:srgbClr val="222222"/>
                </a:solidFill>
                <a:latin typeface="Times New Roman" panose="02020603050405020304" pitchFamily="18" charset="0"/>
                <a:cs typeface="Times New Roman" panose="02020603050405020304" pitchFamily="18" charset="0"/>
              </a:rPr>
              <a:t> EV. The Development of the Foundations of Modern Pedagogy: </a:t>
            </a:r>
            <a:r>
              <a:rPr lang="en-US" sz="1800" dirty="0" err="1">
                <a:solidFill>
                  <a:srgbClr val="222222"/>
                </a:solidFill>
                <a:latin typeface="Times New Roman" panose="02020603050405020304" pitchFamily="18" charset="0"/>
                <a:cs typeface="Times New Roman" panose="02020603050405020304" pitchFamily="18" charset="0"/>
              </a:rPr>
              <a:t>Paradigmal</a:t>
            </a:r>
            <a:r>
              <a:rPr lang="en-US" sz="1800" dirty="0">
                <a:solidFill>
                  <a:srgbClr val="222222"/>
                </a:solidFill>
                <a:latin typeface="Times New Roman" panose="02020603050405020304" pitchFamily="18" charset="0"/>
                <a:cs typeface="Times New Roman" panose="02020603050405020304" pitchFamily="18" charset="0"/>
              </a:rPr>
              <a:t> and Methodological Aspects of Research. European Journal of Contemporary Education. 2015;12(2):150-7.</a:t>
            </a:r>
          </a:p>
          <a:p>
            <a:pPr>
              <a:buFont typeface="Wingdings" panose="05000000000000000000" pitchFamily="2" charset="2"/>
              <a:buChar char="ü"/>
            </a:pPr>
            <a:r>
              <a:rPr lang="en-IN" sz="1800" dirty="0">
                <a:latin typeface="Times New Roman" panose="02020603050405020304" pitchFamily="18" charset="0"/>
                <a:cs typeface="Times New Roman" panose="02020603050405020304" pitchFamily="18" charset="0"/>
                <a:hlinkClick r:id="rId3"/>
              </a:rPr>
              <a:t>https://www.edsys.in/best-pedagogical-strategies/</a:t>
            </a:r>
            <a:endParaRPr lang="en-IN"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1800" dirty="0">
                <a:solidFill>
                  <a:srgbClr val="222222"/>
                </a:solidFill>
                <a:latin typeface="Times New Roman" panose="02020603050405020304" pitchFamily="18" charset="0"/>
                <a:cs typeface="Times New Roman" panose="02020603050405020304" pitchFamily="18" charset="0"/>
                <a:hlinkClick r:id="rId4"/>
              </a:rPr>
              <a:t>https://www.brookings.edu/blog/education-plus-development/2019/01/23/approaches-to-pedagogical-innovation-and-why-they-matter/</a:t>
            </a:r>
            <a:endParaRPr lang="en-US" sz="1800" dirty="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1800" dirty="0">
                <a:hlinkClick r:id="rId5"/>
              </a:rPr>
              <a:t>https://www.merriam-webster.com/dictionary/pedagogy</a:t>
            </a:r>
            <a:endParaRPr lang="en-US" sz="1800" dirty="0"/>
          </a:p>
          <a:p>
            <a:pPr>
              <a:buFont typeface="Wingdings" panose="05000000000000000000" pitchFamily="2" charset="2"/>
              <a:buChar char="ü"/>
            </a:pPr>
            <a:r>
              <a:rPr lang="en-US" sz="1800" dirty="0">
                <a:hlinkClick r:id="rId6"/>
              </a:rPr>
              <a:t>https://www.vocabulary.com/dictionary/pedagogy</a:t>
            </a:r>
            <a:endParaRPr lang="en-US" sz="1800" dirty="0"/>
          </a:p>
          <a:p>
            <a:pPr>
              <a:buFont typeface="Wingdings" panose="05000000000000000000" pitchFamily="2" charset="2"/>
              <a:buChar char="ü"/>
            </a:pPr>
            <a:r>
              <a:rPr lang="en-US" sz="1800" dirty="0">
                <a:hlinkClick r:id="rId7"/>
              </a:rPr>
              <a:t>https://nap.nationalacademies.org/read/9745/chapter/7</a:t>
            </a:r>
            <a:endParaRPr lang="en-US" sz="1800" dirty="0"/>
          </a:p>
          <a:p>
            <a:pPr>
              <a:buFont typeface="Wingdings" panose="05000000000000000000" pitchFamily="2" charset="2"/>
              <a:buChar char="ü"/>
            </a:pPr>
            <a:r>
              <a:rPr lang="en-US" sz="1800" dirty="0">
                <a:hlinkClick r:id="rId8"/>
              </a:rPr>
              <a:t>https://theeducationpost.in/historical-perspectives-in-indian-pedagogy/</a:t>
            </a:r>
            <a:endParaRPr lang="en-US" sz="1800" dirty="0"/>
          </a:p>
          <a:p>
            <a:pPr>
              <a:buFont typeface="Wingdings" panose="05000000000000000000" pitchFamily="2" charset="2"/>
              <a:buChar char="ü"/>
            </a:pPr>
            <a:r>
              <a:rPr lang="en-US" sz="1800" dirty="0">
                <a:hlinkClick r:id="rId9"/>
              </a:rPr>
              <a:t>https://ncert.nic.in/textbook/pdf/heih111.pdf</a:t>
            </a:r>
            <a:endParaRPr lang="en-US" sz="1800" dirty="0"/>
          </a:p>
          <a:p>
            <a:pPr>
              <a:buFont typeface="Wingdings" panose="05000000000000000000" pitchFamily="2" charset="2"/>
              <a:buChar char="ü"/>
            </a:pPr>
            <a:r>
              <a:rPr lang="en-US" sz="1800" dirty="0">
                <a:hlinkClick r:id="rId10"/>
              </a:rPr>
              <a:t>https://www.intechopen.com/chapters/73290</a:t>
            </a:r>
            <a:endParaRPr lang="en-US" sz="1800" dirty="0"/>
          </a:p>
          <a:p>
            <a:pPr>
              <a:buFont typeface="Wingdings" panose="05000000000000000000" pitchFamily="2" charset="2"/>
              <a:buChar char="ü"/>
            </a:pPr>
            <a:r>
              <a:rPr lang="en-US" sz="1800" dirty="0">
                <a:hlinkClick r:id="rId11"/>
              </a:rPr>
              <a:t>https://www.slideshare.net/maheshnangude/life-long-learning-25406167</a:t>
            </a:r>
            <a:endParaRPr lang="en-US" sz="1800" dirty="0"/>
          </a:p>
          <a:p>
            <a:pPr>
              <a:buFont typeface="Wingdings" panose="05000000000000000000" pitchFamily="2" charset="2"/>
              <a:buChar char="ü"/>
            </a:pPr>
            <a:r>
              <a:rPr lang="en-US" sz="1800" dirty="0">
                <a:hlinkClick r:id="rId12"/>
              </a:rPr>
              <a:t>https://graphicmama.com/blog/digital-tools-for-classroom/</a:t>
            </a:r>
            <a:endParaRPr lang="en-US" sz="1800" dirty="0"/>
          </a:p>
          <a:p>
            <a:pPr>
              <a:buFont typeface="Wingdings" panose="05000000000000000000" pitchFamily="2" charset="2"/>
              <a:buChar char="ü"/>
            </a:pPr>
            <a:endParaRPr lang="en-US" sz="2300" dirty="0"/>
          </a:p>
          <a:p>
            <a:endParaRPr lang="en-IN" sz="3200"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95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DCE43-6071-533E-1BFA-27F94EFBC747}"/>
              </a:ext>
            </a:extLst>
          </p:cNvPr>
          <p:cNvSpPr>
            <a:spLocks noGrp="1"/>
          </p:cNvSpPr>
          <p:nvPr>
            <p:ph idx="1"/>
          </p:nvPr>
        </p:nvSpPr>
        <p:spPr>
          <a:xfrm>
            <a:off x="3476847" y="2009553"/>
            <a:ext cx="4433775" cy="1419447"/>
          </a:xfrm>
        </p:spPr>
        <p:txBody>
          <a:bodyPr>
            <a:normAutofit/>
          </a:bodyPr>
          <a:lstStyle/>
          <a:p>
            <a:pPr marL="0" indent="0">
              <a:buNone/>
            </a:pPr>
            <a:r>
              <a:rPr lang="en-US" dirty="0"/>
              <a:t>           </a:t>
            </a:r>
          </a:p>
          <a:p>
            <a:pPr marL="0" indent="0">
              <a:buNone/>
            </a:pPr>
            <a:r>
              <a:rPr lang="en-US" sz="4300" dirty="0"/>
              <a:t>      </a:t>
            </a:r>
            <a:r>
              <a:rPr lang="en-US" sz="5400" dirty="0">
                <a:latin typeface="Times New Roman" panose="02020603050405020304" pitchFamily="18" charset="0"/>
                <a:cs typeface="Times New Roman" panose="02020603050405020304" pitchFamily="18" charset="0"/>
              </a:rPr>
              <a:t>Thank you</a:t>
            </a:r>
            <a:endParaRPr lang="en-IN" dirty="0">
              <a:latin typeface="Times New Roman" panose="02020603050405020304" pitchFamily="18" charset="0"/>
              <a:cs typeface="Times New Roman" panose="02020603050405020304" pitchFamily="18" charset="0"/>
            </a:endParaRPr>
          </a:p>
        </p:txBody>
      </p:sp>
      <p:sp>
        <p:nvSpPr>
          <p:cNvPr id="2" name="Smiley Face 1">
            <a:extLst>
              <a:ext uri="{FF2B5EF4-FFF2-40B4-BE49-F238E27FC236}">
                <a16:creationId xmlns:a16="http://schemas.microsoft.com/office/drawing/2014/main" id="{1FA7FCE9-293E-2842-E77B-97097087760C}"/>
              </a:ext>
            </a:extLst>
          </p:cNvPr>
          <p:cNvSpPr/>
          <p:nvPr/>
        </p:nvSpPr>
        <p:spPr>
          <a:xfrm>
            <a:off x="7325832" y="2583710"/>
            <a:ext cx="914400" cy="691117"/>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0122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14330" y="1420837"/>
            <a:ext cx="8348870" cy="4756126"/>
          </a:xfrm>
        </p:spPr>
        <p:txBody>
          <a:bodyPr>
            <a:normAutofit fontScale="92500" lnSpcReduction="20000"/>
          </a:bodyPr>
          <a:lstStyle/>
          <a:p>
            <a:pPr marL="393700" indent="-3937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word "</a:t>
            </a:r>
            <a:r>
              <a:rPr lang="en-US" dirty="0">
                <a:solidFill>
                  <a:schemeClr val="accent2">
                    <a:lumMod val="75000"/>
                  </a:schemeClr>
                </a:solidFill>
                <a:latin typeface="Times New Roman" panose="02020603050405020304" pitchFamily="18" charset="0"/>
                <a:cs typeface="Times New Roman" panose="02020603050405020304" pitchFamily="18" charset="0"/>
              </a:rPr>
              <a:t>PEDAGOGY</a:t>
            </a:r>
            <a:r>
              <a:rPr lang="en-US" dirty="0">
                <a:latin typeface="Times New Roman" panose="02020603050405020304" pitchFamily="18" charset="0"/>
                <a:cs typeface="Times New Roman" panose="02020603050405020304" pitchFamily="18" charset="0"/>
              </a:rPr>
              <a:t>" is derived from the Greek words “</a:t>
            </a:r>
            <a:r>
              <a:rPr lang="en-US" dirty="0">
                <a:solidFill>
                  <a:schemeClr val="accent2">
                    <a:lumMod val="75000"/>
                  </a:schemeClr>
                </a:solidFill>
                <a:latin typeface="Times New Roman" panose="02020603050405020304" pitchFamily="18" charset="0"/>
                <a:cs typeface="Times New Roman" panose="02020603050405020304" pitchFamily="18" charset="0"/>
              </a:rPr>
              <a:t>PAIDOS”</a:t>
            </a:r>
            <a:r>
              <a:rPr lang="en-US" dirty="0">
                <a:latin typeface="Times New Roman" panose="02020603050405020304" pitchFamily="18" charset="0"/>
                <a:cs typeface="Times New Roman" panose="02020603050405020304" pitchFamily="18" charset="0"/>
              </a:rPr>
              <a:t> meaning a "</a:t>
            </a:r>
            <a:r>
              <a:rPr lang="en-US" dirty="0">
                <a:solidFill>
                  <a:schemeClr val="accent2">
                    <a:lumMod val="75000"/>
                  </a:schemeClr>
                </a:solidFill>
                <a:latin typeface="Times New Roman" panose="02020603050405020304" pitchFamily="18" charset="0"/>
                <a:cs typeface="Times New Roman" panose="02020603050405020304" pitchFamily="18" charset="0"/>
              </a:rPr>
              <a:t>boy or child</a:t>
            </a:r>
            <a:r>
              <a:rPr lang="en-US" dirty="0">
                <a:latin typeface="Times New Roman" panose="02020603050405020304" pitchFamily="18" charset="0"/>
                <a:cs typeface="Times New Roman" panose="02020603050405020304" pitchFamily="18" charset="0"/>
              </a:rPr>
              <a:t>," and “</a:t>
            </a:r>
            <a:r>
              <a:rPr lang="en-US" dirty="0">
                <a:solidFill>
                  <a:schemeClr val="accent2">
                    <a:lumMod val="75000"/>
                  </a:schemeClr>
                </a:solidFill>
                <a:latin typeface="Times New Roman" panose="02020603050405020304" pitchFamily="18" charset="0"/>
                <a:cs typeface="Times New Roman" panose="02020603050405020304" pitchFamily="18" charset="0"/>
              </a:rPr>
              <a:t>AGOGOS”</a:t>
            </a:r>
            <a:r>
              <a:rPr lang="en-US" dirty="0">
                <a:latin typeface="Times New Roman" panose="02020603050405020304" pitchFamily="18" charset="0"/>
                <a:cs typeface="Times New Roman" panose="02020603050405020304" pitchFamily="18" charset="0"/>
              </a:rPr>
              <a:t> meaning a "</a:t>
            </a:r>
            <a:r>
              <a:rPr lang="en-US" dirty="0">
                <a:solidFill>
                  <a:schemeClr val="accent2">
                    <a:lumMod val="75000"/>
                  </a:schemeClr>
                </a:solidFill>
                <a:latin typeface="Times New Roman" panose="02020603050405020304" pitchFamily="18" charset="0"/>
                <a:cs typeface="Times New Roman" panose="02020603050405020304" pitchFamily="18" charset="0"/>
              </a:rPr>
              <a:t>leader</a:t>
            </a:r>
            <a:r>
              <a:rPr lang="en-US" dirty="0">
                <a:latin typeface="Times New Roman" panose="02020603050405020304" pitchFamily="18" charset="0"/>
                <a:cs typeface="Times New Roman" panose="02020603050405020304" pitchFamily="18" charset="0"/>
              </a:rPr>
              <a:t>“. </a:t>
            </a:r>
          </a:p>
          <a:p>
            <a:pPr marL="393700" indent="-3937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 </a:t>
            </a:r>
            <a:r>
              <a:rPr lang="en-US" dirty="0">
                <a:solidFill>
                  <a:schemeClr val="accent2">
                    <a:lumMod val="75000"/>
                  </a:schemeClr>
                </a:solidFill>
                <a:latin typeface="Times New Roman" panose="02020603050405020304" pitchFamily="18" charset="0"/>
                <a:cs typeface="Times New Roman" panose="02020603050405020304" pitchFamily="18" charset="0"/>
              </a:rPr>
              <a:t>PAIDAGOGOS</a:t>
            </a:r>
            <a:r>
              <a:rPr lang="en-US" dirty="0">
                <a:latin typeface="Times New Roman" panose="02020603050405020304" pitchFamily="18" charset="0"/>
                <a:cs typeface="Times New Roman" panose="02020603050405020304" pitchFamily="18" charset="0"/>
              </a:rPr>
              <a:t> was a slave who accompanied boys to and from school, tutored them after school, and taught them manners. </a:t>
            </a:r>
          </a:p>
          <a:p>
            <a:pPr marL="393700" indent="-3937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word "</a:t>
            </a:r>
            <a:r>
              <a:rPr lang="en-US" dirty="0">
                <a:solidFill>
                  <a:schemeClr val="accent2">
                    <a:lumMod val="75000"/>
                  </a:schemeClr>
                </a:solidFill>
                <a:latin typeface="Times New Roman" panose="02020603050405020304" pitchFamily="18" charset="0"/>
                <a:cs typeface="Times New Roman" panose="02020603050405020304" pitchFamily="18" charset="0"/>
              </a:rPr>
              <a:t>PEDAGOGUE</a:t>
            </a:r>
            <a:r>
              <a:rPr lang="en-US" dirty="0">
                <a:latin typeface="Times New Roman" panose="02020603050405020304" pitchFamily="18" charset="0"/>
                <a:cs typeface="Times New Roman" panose="02020603050405020304" pitchFamily="18" charset="0"/>
              </a:rPr>
              <a:t>" eventually came to mean "</a:t>
            </a:r>
            <a:r>
              <a:rPr lang="en-US" dirty="0">
                <a:solidFill>
                  <a:schemeClr val="accent2">
                    <a:lumMod val="75000"/>
                  </a:schemeClr>
                </a:solidFill>
                <a:latin typeface="Times New Roman" panose="02020603050405020304" pitchFamily="18" charset="0"/>
                <a:cs typeface="Times New Roman" panose="02020603050405020304" pitchFamily="18" charset="0"/>
              </a:rPr>
              <a:t>TEACHER,</a:t>
            </a:r>
            <a:r>
              <a:rPr lang="en-US" dirty="0">
                <a:latin typeface="Times New Roman" panose="02020603050405020304" pitchFamily="18" charset="0"/>
                <a:cs typeface="Times New Roman" panose="02020603050405020304" pitchFamily="18" charset="0"/>
              </a:rPr>
              <a:t>" and because it still has an outdated ring to it, people sometimes associate it with stuffy, dull instructors.</a:t>
            </a:r>
          </a:p>
          <a:p>
            <a:pPr marL="393700" indent="-393700" algn="just">
              <a:buFont typeface="Wingdings" panose="05000000000000000000" pitchFamily="2" charset="2"/>
              <a:buChar char="q"/>
            </a:pPr>
            <a:r>
              <a:rPr lang="en-US" i="1" dirty="0">
                <a:solidFill>
                  <a:schemeClr val="accent2">
                    <a:lumMod val="75000"/>
                  </a:schemeClr>
                </a:solidFill>
                <a:latin typeface="Times New Roman" panose="02020603050405020304" pitchFamily="18" charset="0"/>
                <a:cs typeface="Times New Roman" panose="02020603050405020304" pitchFamily="18" charset="0"/>
              </a:rPr>
              <a:t>Pedagogy refers to the education, the profession and science of teaching, for example as a college subject and pedagogic training is what everyone majoring in education receives.</a:t>
            </a:r>
          </a:p>
        </p:txBody>
      </p:sp>
      <p:sp>
        <p:nvSpPr>
          <p:cNvPr id="5" name="Title 4"/>
          <p:cNvSpPr>
            <a:spLocks noGrp="1"/>
          </p:cNvSpPr>
          <p:nvPr>
            <p:ph type="title"/>
          </p:nvPr>
        </p:nvSpPr>
        <p:spPr>
          <a:xfrm>
            <a:off x="2152650" y="95275"/>
            <a:ext cx="7886700" cy="1325563"/>
          </a:xfrm>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Definition Pedagogy</a:t>
            </a:r>
          </a:p>
        </p:txBody>
      </p:sp>
    </p:spTree>
    <p:extLst>
      <p:ext uri="{BB962C8B-B14F-4D97-AF65-F5344CB8AC3E}">
        <p14:creationId xmlns:p14="http://schemas.microsoft.com/office/powerpoint/2010/main" val="9899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2041-2AF7-0C74-3149-02878D3D8851}"/>
              </a:ext>
            </a:extLst>
          </p:cNvPr>
          <p:cNvSpPr>
            <a:spLocks noGrp="1"/>
          </p:cNvSpPr>
          <p:nvPr>
            <p:ph type="title"/>
          </p:nvPr>
        </p:nvSpPr>
        <p:spPr>
          <a:xfrm>
            <a:off x="1169581" y="163345"/>
            <a:ext cx="8743159" cy="1325563"/>
          </a:xfrm>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Different Components of Pedagogy</a:t>
            </a:r>
          </a:p>
        </p:txBody>
      </p:sp>
      <p:graphicFrame>
        <p:nvGraphicFramePr>
          <p:cNvPr id="6" name="Content Placeholder 5">
            <a:extLst>
              <a:ext uri="{FF2B5EF4-FFF2-40B4-BE49-F238E27FC236}">
                <a16:creationId xmlns:a16="http://schemas.microsoft.com/office/drawing/2014/main" id="{CEF894B8-5E71-34A6-A99F-D72B57499D36}"/>
              </a:ext>
            </a:extLst>
          </p:cNvPr>
          <p:cNvGraphicFramePr>
            <a:graphicFrameLocks noGrp="1"/>
          </p:cNvGraphicFramePr>
          <p:nvPr>
            <p:ph idx="1"/>
            <p:extLst>
              <p:ext uri="{D42A27DB-BD31-4B8C-83A1-F6EECF244321}">
                <p14:modId xmlns:p14="http://schemas.microsoft.com/office/powerpoint/2010/main" val="3638142188"/>
              </p:ext>
            </p:extLst>
          </p:nvPr>
        </p:nvGraphicFramePr>
        <p:xfrm>
          <a:off x="1988234" y="1983546"/>
          <a:ext cx="8051116" cy="4711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E6F03B2-11A2-9F58-1606-DA9A4E8573AE}"/>
              </a:ext>
            </a:extLst>
          </p:cNvPr>
          <p:cNvSpPr txBox="1"/>
          <p:nvPr/>
        </p:nvSpPr>
        <p:spPr>
          <a:xfrm>
            <a:off x="6648902" y="1983545"/>
            <a:ext cx="4019098" cy="369332"/>
          </a:xfrm>
          <a:prstGeom prst="rect">
            <a:avLst/>
          </a:prstGeom>
          <a:noFill/>
        </p:spPr>
        <p:txBody>
          <a:bodyPr wrap="square" rtlCol="0">
            <a:spAutoFit/>
          </a:bodyPr>
          <a:lstStyle/>
          <a:p>
            <a:pPr algn="just"/>
            <a:r>
              <a:rPr lang="en-US" i="1" dirty="0">
                <a:solidFill>
                  <a:srgbClr val="202124"/>
                </a:solidFill>
                <a:latin typeface="Times New Roman" panose="02020603050405020304" pitchFamily="18" charset="0"/>
                <a:cs typeface="Times New Roman" panose="02020603050405020304" pitchFamily="18" charset="0"/>
              </a:rPr>
              <a:t>the content of what is being taught</a:t>
            </a:r>
            <a:endParaRPr lang="en-US"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B69E25-CDD6-83E0-2844-B5301CD7C015}"/>
              </a:ext>
            </a:extLst>
          </p:cNvPr>
          <p:cNvSpPr txBox="1"/>
          <p:nvPr/>
        </p:nvSpPr>
        <p:spPr>
          <a:xfrm>
            <a:off x="1425527" y="4451460"/>
            <a:ext cx="3034227" cy="369332"/>
          </a:xfrm>
          <a:prstGeom prst="rect">
            <a:avLst/>
          </a:prstGeom>
          <a:noFill/>
        </p:spPr>
        <p:txBody>
          <a:bodyPr wrap="square">
            <a:spAutoFit/>
          </a:bodyPr>
          <a:lstStyle/>
          <a:p>
            <a:pPr algn="r"/>
            <a:r>
              <a:rPr lang="en-US" i="1" dirty="0">
                <a:solidFill>
                  <a:srgbClr val="202124"/>
                </a:solidFill>
                <a:latin typeface="Times New Roman" panose="02020603050405020304" pitchFamily="18" charset="0"/>
                <a:cs typeface="Times New Roman" panose="02020603050405020304" pitchFamily="18" charset="0"/>
              </a:rPr>
              <a:t>way in which teaching is done</a:t>
            </a:r>
            <a:endParaRPr lang="en-US"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0901AD2-722D-F356-6B28-8C9E51E2BC80}"/>
              </a:ext>
            </a:extLst>
          </p:cNvPr>
          <p:cNvSpPr txBox="1"/>
          <p:nvPr/>
        </p:nvSpPr>
        <p:spPr>
          <a:xfrm>
            <a:off x="8325158" y="4339101"/>
            <a:ext cx="2089625" cy="2031325"/>
          </a:xfrm>
          <a:prstGeom prst="rect">
            <a:avLst/>
          </a:prstGeom>
          <a:noFill/>
        </p:spPr>
        <p:txBody>
          <a:bodyPr wrap="square">
            <a:spAutoFit/>
          </a:bodyPr>
          <a:lstStyle/>
          <a:p>
            <a:r>
              <a:rPr lang="en-US" i="1" dirty="0">
                <a:solidFill>
                  <a:srgbClr val="202124"/>
                </a:solidFill>
                <a:latin typeface="Times New Roman" panose="02020603050405020304" pitchFamily="18" charset="0"/>
                <a:cs typeface="Times New Roman" panose="02020603050405020304" pitchFamily="18" charset="0"/>
              </a:rPr>
              <a:t>for socializing children and affective skills required for successful functioning in society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1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1ACD-BC72-AE0C-E1DF-1D606A46A5D8}"/>
              </a:ext>
            </a:extLst>
          </p:cNvPr>
          <p:cNvSpPr>
            <a:spLocks noGrp="1"/>
          </p:cNvSpPr>
          <p:nvPr>
            <p:ph type="title"/>
          </p:nvPr>
        </p:nvSpPr>
        <p:spPr>
          <a:xfrm>
            <a:off x="1025236" y="138545"/>
            <a:ext cx="6525491" cy="775855"/>
          </a:xfrm>
        </p:spPr>
        <p:txBody>
          <a:bodyPr/>
          <a:lstStyle/>
          <a:p>
            <a:r>
              <a:rPr lang="en-IN" b="0" i="0" dirty="0">
                <a:solidFill>
                  <a:schemeClr val="accent2">
                    <a:lumMod val="75000"/>
                  </a:schemeClr>
                </a:solidFill>
                <a:effectLst/>
                <a:latin typeface="Times New Roman" panose="02020603050405020304" pitchFamily="18" charset="0"/>
                <a:cs typeface="Times New Roman" panose="02020603050405020304" pitchFamily="18" charset="0"/>
              </a:rPr>
              <a:t>History of Pedagogy</a:t>
            </a:r>
            <a:endParaRPr lang="en-IN"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C2E0AC-6B70-2DAF-F56B-244DC61CFD4F}"/>
              </a:ext>
            </a:extLst>
          </p:cNvPr>
          <p:cNvSpPr>
            <a:spLocks noGrp="1"/>
          </p:cNvSpPr>
          <p:nvPr>
            <p:ph idx="1"/>
          </p:nvPr>
        </p:nvSpPr>
        <p:spPr>
          <a:xfrm>
            <a:off x="1025236" y="914400"/>
            <a:ext cx="9809019" cy="5694217"/>
          </a:xfrm>
        </p:spPr>
        <p:txBody>
          <a:bodyPr>
            <a:normAutofit fontScale="77500" lnSpcReduction="20000"/>
          </a:bodyPr>
          <a:lstStyle/>
          <a:p>
            <a:pPr marL="0" indent="0" algn="just">
              <a:lnSpc>
                <a:spcPct val="120000"/>
              </a:lnSpc>
              <a:buNone/>
            </a:pPr>
            <a:r>
              <a:rPr lang="en-US" sz="2200" dirty="0">
                <a:solidFill>
                  <a:srgbClr val="606060"/>
                </a:solidFill>
                <a:latin typeface="Times New Roman" panose="02020603050405020304" pitchFamily="18" charset="0"/>
                <a:cs typeface="Times New Roman" panose="02020603050405020304" pitchFamily="18" charset="0"/>
              </a:rPr>
              <a:t>In order to trace the history of pedagogy, it’s important to first define the concept of “pedagogy” itself, whose meaning has undergone numerous iterations over the centuries. The concept has always been associated with the history of the development of thought, instructional institutions, and the advancement of knowledge, on which thinkers – educators – have always relied.</a:t>
            </a:r>
          </a:p>
          <a:p>
            <a:pPr algn="just">
              <a:lnSpc>
                <a:spcPct val="120000"/>
              </a:lnSpc>
            </a:pPr>
            <a:r>
              <a:rPr lang="en-US" sz="2200" b="1" dirty="0">
                <a:solidFill>
                  <a:srgbClr val="606060"/>
                </a:solidFill>
                <a:latin typeface="Times New Roman" panose="02020603050405020304" pitchFamily="18" charset="0"/>
                <a:cs typeface="Times New Roman" panose="02020603050405020304" pitchFamily="18" charset="0"/>
              </a:rPr>
              <a:t>Pedagogy is an art - </a:t>
            </a:r>
            <a:r>
              <a:rPr lang="en-US" sz="2200" dirty="0">
                <a:solidFill>
                  <a:srgbClr val="606060"/>
                </a:solidFill>
                <a:latin typeface="Times New Roman" panose="02020603050405020304" pitchFamily="18" charset="0"/>
                <a:cs typeface="Times New Roman" panose="02020603050405020304" pitchFamily="18" charset="0"/>
              </a:rPr>
              <a:t>Right from the beginning, education was assigned the status of art – the art of teaching, of leading children to knowledge. This concept reminds us that the profession of an educator first emerged in Ancient Greece. Back then, the role of the educator was performed by slaves, who were given the noble task of walking the master’s children to school, taking care of their physical appearance, and accompanying them during their chores and play. The founding father of education is widely considered to be Socrates (5th century BC).</a:t>
            </a:r>
          </a:p>
          <a:p>
            <a:pPr algn="just">
              <a:lnSpc>
                <a:spcPct val="120000"/>
              </a:lnSpc>
            </a:pPr>
            <a:r>
              <a:rPr lang="en-IN" sz="2200" b="1" dirty="0">
                <a:solidFill>
                  <a:srgbClr val="606060"/>
                </a:solidFill>
                <a:latin typeface="Times New Roman" panose="02020603050405020304" pitchFamily="18" charset="0"/>
                <a:cs typeface="Times New Roman" panose="02020603050405020304" pitchFamily="18" charset="0"/>
              </a:rPr>
              <a:t>Pedagogy is a science - </a:t>
            </a:r>
            <a:r>
              <a:rPr lang="en-US" sz="2200" dirty="0">
                <a:solidFill>
                  <a:srgbClr val="606060"/>
                </a:solidFill>
                <a:latin typeface="Times New Roman" panose="02020603050405020304" pitchFamily="18" charset="0"/>
                <a:cs typeface="Times New Roman" panose="02020603050405020304" pitchFamily="18" charset="0"/>
              </a:rPr>
              <a:t>At the end of the 19th century, the development of such scientific fields as sociology and psychology is accompanied by the emergence of pedagogy as applied science,” that is, it starts to be viewed as a true science.  Pedagogy is now treated as a science with the understanding that its ultimate objective, as in the other cases, is not so much to describe or explain but instead to guide the process of teaching and learning. </a:t>
            </a:r>
          </a:p>
          <a:p>
            <a:pPr algn="just">
              <a:lnSpc>
                <a:spcPct val="120000"/>
              </a:lnSpc>
            </a:pPr>
            <a:r>
              <a:rPr lang="en-US" sz="2200" b="1" dirty="0">
                <a:solidFill>
                  <a:srgbClr val="606060"/>
                </a:solidFill>
                <a:latin typeface="Times New Roman" panose="02020603050405020304" pitchFamily="18" charset="0"/>
                <a:cs typeface="Times New Roman" panose="02020603050405020304" pitchFamily="18" charset="0"/>
              </a:rPr>
              <a:t>Pedagogy is an applied science</a:t>
            </a:r>
            <a:r>
              <a:rPr lang="en-US" sz="2200" dirty="0">
                <a:solidFill>
                  <a:srgbClr val="606060"/>
                </a:solidFill>
                <a:latin typeface="Times New Roman" panose="02020603050405020304" pitchFamily="18" charset="0"/>
                <a:cs typeface="Times New Roman" panose="02020603050405020304" pitchFamily="18" charset="0"/>
              </a:rPr>
              <a:t> - Today, we no longer debate whether pedagogy is an art or a science. We live at a time when pedagogy – just as medicine or politics – is viewed as an “applied science,” that is, as a discipline geared towards the practical application of acquired knowledge.</a:t>
            </a:r>
          </a:p>
          <a:p>
            <a:endParaRPr lang="en-IN" dirty="0"/>
          </a:p>
        </p:txBody>
      </p:sp>
    </p:spTree>
    <p:extLst>
      <p:ext uri="{BB962C8B-B14F-4D97-AF65-F5344CB8AC3E}">
        <p14:creationId xmlns:p14="http://schemas.microsoft.com/office/powerpoint/2010/main" val="168791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8B31-1534-4E31-DFC4-5ABFDE2C4042}"/>
              </a:ext>
            </a:extLst>
          </p:cNvPr>
          <p:cNvSpPr>
            <a:spLocks noGrp="1"/>
          </p:cNvSpPr>
          <p:nvPr>
            <p:ph type="title"/>
          </p:nvPr>
        </p:nvSpPr>
        <p:spPr>
          <a:xfrm>
            <a:off x="1857228" y="2"/>
            <a:ext cx="7886700" cy="1116418"/>
          </a:xfrm>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Traditional Approach </a:t>
            </a:r>
          </a:p>
        </p:txBody>
      </p:sp>
      <p:graphicFrame>
        <p:nvGraphicFramePr>
          <p:cNvPr id="7" name="Diagram 6">
            <a:extLst>
              <a:ext uri="{FF2B5EF4-FFF2-40B4-BE49-F238E27FC236}">
                <a16:creationId xmlns:a16="http://schemas.microsoft.com/office/drawing/2014/main" id="{FB9267EE-96FA-F1FC-A976-1C66764D40D1}"/>
              </a:ext>
            </a:extLst>
          </p:cNvPr>
          <p:cNvGraphicFramePr/>
          <p:nvPr>
            <p:extLst>
              <p:ext uri="{D42A27DB-BD31-4B8C-83A1-F6EECF244321}">
                <p14:modId xmlns:p14="http://schemas.microsoft.com/office/powerpoint/2010/main" val="3413998903"/>
              </p:ext>
            </p:extLst>
          </p:nvPr>
        </p:nvGraphicFramePr>
        <p:xfrm>
          <a:off x="1857228" y="1325563"/>
          <a:ext cx="7786029" cy="4736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53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6CC-C84E-77A4-D805-848078F3F4A3}"/>
              </a:ext>
            </a:extLst>
          </p:cNvPr>
          <p:cNvSpPr>
            <a:spLocks noGrp="1"/>
          </p:cNvSpPr>
          <p:nvPr>
            <p:ph type="title"/>
          </p:nvPr>
        </p:nvSpPr>
        <p:spPr>
          <a:xfrm>
            <a:off x="1786270" y="111908"/>
            <a:ext cx="7350642" cy="947970"/>
          </a:xfrm>
        </p:spPr>
        <p:txBody>
          <a:bodyPr>
            <a:noAutofit/>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Traditional Approach – Ancient </a:t>
            </a:r>
          </a:p>
        </p:txBody>
      </p:sp>
      <p:sp>
        <p:nvSpPr>
          <p:cNvPr id="3" name="Content Placeholder 2">
            <a:extLst>
              <a:ext uri="{FF2B5EF4-FFF2-40B4-BE49-F238E27FC236}">
                <a16:creationId xmlns:a16="http://schemas.microsoft.com/office/drawing/2014/main" id="{11D4CF6B-F4F0-683C-B5C4-5ADCFF4FAD61}"/>
              </a:ext>
            </a:extLst>
          </p:cNvPr>
          <p:cNvSpPr>
            <a:spLocks noGrp="1"/>
          </p:cNvSpPr>
          <p:nvPr>
            <p:ph idx="1"/>
          </p:nvPr>
        </p:nvSpPr>
        <p:spPr>
          <a:xfrm>
            <a:off x="1786270" y="893134"/>
            <a:ext cx="8407644" cy="4750407"/>
          </a:xfrm>
        </p:spPr>
        <p:txBody>
          <a:bodyPr>
            <a:noAutofit/>
          </a:bodyPr>
          <a:lstStyle/>
          <a:p>
            <a:pPr marL="0" indent="0" algn="just">
              <a:buNone/>
            </a:pPr>
            <a:endParaRPr lang="en-US" sz="1800" dirty="0"/>
          </a:p>
          <a:p>
            <a:pPr algn="just"/>
            <a:r>
              <a:rPr lang="en-US" sz="1800" dirty="0"/>
              <a:t>Our ancient educational system, which dates to the Rigveda, developed over time and was focused on the holistic development of the person. The framework emphasizes the moral, practical, intellectual, and spiritual facets of life. </a:t>
            </a:r>
          </a:p>
          <a:p>
            <a:pPr algn="just"/>
            <a:r>
              <a:rPr lang="en-US" sz="1800" dirty="0"/>
              <a:t>The ancient system of education was the education of the Vedas, Brahmanas, Upanishads and </a:t>
            </a:r>
            <a:r>
              <a:rPr lang="en-US" sz="1800" dirty="0" err="1"/>
              <a:t>Dharmasutras</a:t>
            </a:r>
            <a:r>
              <a:rPr lang="en-US" sz="1800" dirty="0"/>
              <a:t>. The writings of Aryabhata, Panini, </a:t>
            </a:r>
            <a:r>
              <a:rPr lang="en-US" sz="1800" dirty="0" err="1"/>
              <a:t>Katyayana</a:t>
            </a:r>
            <a:r>
              <a:rPr lang="en-US" sz="1800" dirty="0"/>
              <a:t> and Patanjali and the medical treatises of </a:t>
            </a:r>
            <a:r>
              <a:rPr lang="en-US" sz="1800" dirty="0" err="1"/>
              <a:t>Charaka</a:t>
            </a:r>
            <a:r>
              <a:rPr lang="en-US" sz="1800" dirty="0"/>
              <a:t> and </a:t>
            </a:r>
            <a:r>
              <a:rPr lang="en-US" sz="1800" dirty="0" err="1"/>
              <a:t>Sushruta</a:t>
            </a:r>
            <a:r>
              <a:rPr lang="en-US" sz="1800" dirty="0"/>
              <a:t> were also some of the sources of learning. </a:t>
            </a:r>
          </a:p>
          <a:p>
            <a:pPr algn="just"/>
            <a:r>
              <a:rPr lang="en-US" sz="1800" dirty="0"/>
              <a:t>Distinction was also drawn between Shastras (learned disciplines) and Kavyas (imaginative and creative literature). </a:t>
            </a:r>
          </a:p>
          <a:p>
            <a:pPr algn="just"/>
            <a:r>
              <a:rPr lang="en-US" sz="1800" dirty="0"/>
              <a:t>Students took part in </a:t>
            </a:r>
            <a:r>
              <a:rPr lang="en-US" sz="1800" dirty="0" err="1"/>
              <a:t>krida</a:t>
            </a:r>
            <a:r>
              <a:rPr lang="en-US" sz="1800" dirty="0"/>
              <a:t> (games, recreational activities), </a:t>
            </a:r>
            <a:r>
              <a:rPr lang="en-US" sz="1800" dirty="0" err="1"/>
              <a:t>vyayamaprakara</a:t>
            </a:r>
            <a:r>
              <a:rPr lang="en-US" sz="1800" dirty="0"/>
              <a:t> (exercises), </a:t>
            </a:r>
            <a:r>
              <a:rPr lang="en-US" sz="1800" dirty="0" err="1"/>
              <a:t>dhanurvidya</a:t>
            </a:r>
            <a:r>
              <a:rPr lang="en-US" sz="1800" dirty="0"/>
              <a:t> (archery) for learning martial arts, and </a:t>
            </a:r>
            <a:r>
              <a:rPr lang="en-US" sz="1800" dirty="0" err="1"/>
              <a:t>yogasadhana</a:t>
            </a:r>
            <a:r>
              <a:rPr lang="en-US" sz="1800" dirty="0"/>
              <a:t> (training the mind and body), among other physical education activities. Younger students were mentored by students who had higher learning skills.</a:t>
            </a:r>
          </a:p>
          <a:p>
            <a:pPr algn="just"/>
            <a:r>
              <a:rPr lang="en-US" sz="1800" dirty="0"/>
              <a:t>Ancient India had both a formal and an informal educational system. Home, temples, </a:t>
            </a:r>
            <a:r>
              <a:rPr lang="en-US" sz="1800" dirty="0" err="1"/>
              <a:t>pathshalas</a:t>
            </a:r>
            <a:r>
              <a:rPr lang="en-US" sz="1800" dirty="0"/>
              <a:t>, </a:t>
            </a:r>
            <a:r>
              <a:rPr lang="en-US" sz="1800" dirty="0" err="1"/>
              <a:t>tols</a:t>
            </a:r>
            <a:r>
              <a:rPr lang="en-US" sz="1800" dirty="0"/>
              <a:t>, </a:t>
            </a:r>
            <a:r>
              <a:rPr lang="en-US" sz="1800" dirty="0" err="1"/>
              <a:t>chatuspadis</a:t>
            </a:r>
            <a:r>
              <a:rPr lang="en-US" sz="1800" dirty="0"/>
              <a:t>, and gurukuls were all places where indigenous education was </a:t>
            </a:r>
            <a:r>
              <a:rPr lang="en-US" sz="1800" dirty="0" err="1"/>
              <a:t>given.For</a:t>
            </a:r>
            <a:r>
              <a:rPr lang="en-US" sz="1800" dirty="0"/>
              <a:t> higher education, students travelled to universities and viharas. Because most instruction was given orally, the material was retained and discussed by the students.</a:t>
            </a:r>
          </a:p>
        </p:txBody>
      </p:sp>
    </p:spTree>
    <p:extLst>
      <p:ext uri="{BB962C8B-B14F-4D97-AF65-F5344CB8AC3E}">
        <p14:creationId xmlns:p14="http://schemas.microsoft.com/office/powerpoint/2010/main" val="323272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F0D4-A3C4-03B7-800A-41A6C39E4B91}"/>
              </a:ext>
            </a:extLst>
          </p:cNvPr>
          <p:cNvSpPr>
            <a:spLocks noGrp="1"/>
          </p:cNvSpPr>
          <p:nvPr>
            <p:ph type="title"/>
          </p:nvPr>
        </p:nvSpPr>
        <p:spPr>
          <a:xfrm>
            <a:off x="1969771" y="156677"/>
            <a:ext cx="7514471" cy="1002273"/>
          </a:xfrm>
        </p:spPr>
        <p:txBody>
          <a:bodyPr>
            <a:noAutofit/>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Traditional Approach –Medieval</a:t>
            </a:r>
          </a:p>
        </p:txBody>
      </p:sp>
      <p:sp>
        <p:nvSpPr>
          <p:cNvPr id="3" name="Content Placeholder 2">
            <a:extLst>
              <a:ext uri="{FF2B5EF4-FFF2-40B4-BE49-F238E27FC236}">
                <a16:creationId xmlns:a16="http://schemas.microsoft.com/office/drawing/2014/main" id="{D398834B-D0FC-F13C-9EA2-CA818FDC74FD}"/>
              </a:ext>
            </a:extLst>
          </p:cNvPr>
          <p:cNvSpPr>
            <a:spLocks noGrp="1"/>
          </p:cNvSpPr>
          <p:nvPr>
            <p:ph idx="1"/>
          </p:nvPr>
        </p:nvSpPr>
        <p:spPr>
          <a:xfrm>
            <a:off x="1969770" y="1158948"/>
            <a:ext cx="8416876" cy="5209953"/>
          </a:xfrm>
        </p:spPr>
        <p:txBody>
          <a:bodyPr>
            <a:noAutofit/>
          </a:bodyPr>
          <a:lstStyle/>
          <a:p>
            <a:pPr algn="just"/>
            <a:r>
              <a:rPr lang="en-US" sz="2000" dirty="0">
                <a:latin typeface="Times New Roman" panose="02020603050405020304" pitchFamily="18" charset="0"/>
                <a:cs typeface="Times New Roman" panose="02020603050405020304" pitchFamily="18" charset="0"/>
              </a:rPr>
              <a:t>Numerous </a:t>
            </a:r>
            <a:r>
              <a:rPr lang="en-US" sz="2000" dirty="0" err="1">
                <a:latin typeface="Times New Roman" panose="02020603050405020304" pitchFamily="18" charset="0"/>
                <a:cs typeface="Times New Roman" panose="02020603050405020304" pitchFamily="18" charset="0"/>
              </a:rPr>
              <a:t>Mohammadians</a:t>
            </a:r>
            <a:r>
              <a:rPr lang="en-US" sz="2000" dirty="0">
                <a:latin typeface="Times New Roman" panose="02020603050405020304" pitchFamily="18" charset="0"/>
                <a:cs typeface="Times New Roman" panose="02020603050405020304" pitchFamily="18" charset="0"/>
              </a:rPr>
              <a:t> invaded India in the ninth century AD. Mahmud </a:t>
            </a:r>
            <a:r>
              <a:rPr lang="en-US" sz="2000" dirty="0" err="1">
                <a:latin typeface="Times New Roman" panose="02020603050405020304" pitchFamily="18" charset="0"/>
                <a:cs typeface="Times New Roman" panose="02020603050405020304" pitchFamily="18" charset="0"/>
              </a:rPr>
              <a:t>Ghaznavi</a:t>
            </a:r>
            <a:r>
              <a:rPr lang="en-US" sz="2000" dirty="0">
                <a:latin typeface="Times New Roman" panose="02020603050405020304" pitchFamily="18" charset="0"/>
                <a:cs typeface="Times New Roman" panose="02020603050405020304" pitchFamily="18" charset="0"/>
              </a:rPr>
              <a:t> conquered India and used the seized money to establish numerous schools and libraries throughout the nation. </a:t>
            </a:r>
          </a:p>
          <a:p>
            <a:pPr algn="just"/>
            <a:r>
              <a:rPr lang="en-US" sz="2000" dirty="0">
                <a:latin typeface="Times New Roman" panose="02020603050405020304" pitchFamily="18" charset="0"/>
                <a:cs typeface="Times New Roman" panose="02020603050405020304" pitchFamily="18" charset="0"/>
              </a:rPr>
              <a:t>Muslim rulers later built a lasting empire in India and introduced a new educational system.</a:t>
            </a:r>
          </a:p>
          <a:p>
            <a:pPr algn="just"/>
            <a:r>
              <a:rPr lang="en-US" sz="2000" dirty="0">
                <a:latin typeface="Times New Roman" panose="02020603050405020304" pitchFamily="18" charset="0"/>
                <a:cs typeface="Times New Roman" panose="02020603050405020304" pitchFamily="18" charset="0"/>
              </a:rPr>
              <a:t>The old educational system underwent a significant transformation. The most notable alteration was the Islamic form of education, which was distinct from the Buddhist and Brahminic education system. </a:t>
            </a:r>
          </a:p>
          <a:p>
            <a:pPr algn="just"/>
            <a:r>
              <a:rPr lang="en-US" sz="2000" dirty="0">
                <a:latin typeface="Times New Roman" panose="02020603050405020304" pitchFamily="18" charset="0"/>
                <a:cs typeface="Times New Roman" panose="02020603050405020304" pitchFamily="18" charset="0"/>
              </a:rPr>
              <a:t>The Arabs and Turks brought new cultures, traditions, and institutions to India. The Islamic and Mughal systems were heavily emphasized in the educational system of the mediaeval era.</a:t>
            </a:r>
          </a:p>
          <a:p>
            <a:pPr algn="just"/>
            <a:r>
              <a:rPr lang="en-US" sz="2000" dirty="0">
                <a:latin typeface="Times New Roman" panose="02020603050405020304" pitchFamily="18" charset="0"/>
                <a:cs typeface="Times New Roman" panose="02020603050405020304" pitchFamily="18" charset="0"/>
              </a:rPr>
              <a:t>The dissemination of knowledge and the spread of Islam were the primary goals of education during the Middle Ages. </a:t>
            </a:r>
          </a:p>
          <a:p>
            <a:pPr algn="just"/>
            <a:r>
              <a:rPr lang="en-US" sz="2000" dirty="0">
                <a:latin typeface="Times New Roman" panose="02020603050405020304" pitchFamily="18" charset="0"/>
                <a:cs typeface="Times New Roman" panose="02020603050405020304" pitchFamily="18" charset="0"/>
              </a:rPr>
              <a:t>The methods of learning includes reading, discussions, recitations, writing and to reform the scripts/lessons. words-knowledge, and then sentence formation. Students were evaluated based on practical situations of life</a:t>
            </a:r>
          </a:p>
        </p:txBody>
      </p:sp>
    </p:spTree>
    <p:extLst>
      <p:ext uri="{BB962C8B-B14F-4D97-AF65-F5344CB8AC3E}">
        <p14:creationId xmlns:p14="http://schemas.microsoft.com/office/powerpoint/2010/main" val="329566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2EED-3130-2645-E840-31E065D0E6AE}"/>
              </a:ext>
            </a:extLst>
          </p:cNvPr>
          <p:cNvSpPr>
            <a:spLocks noGrp="1"/>
          </p:cNvSpPr>
          <p:nvPr>
            <p:ph type="title"/>
          </p:nvPr>
        </p:nvSpPr>
        <p:spPr>
          <a:xfrm>
            <a:off x="2152650" y="252585"/>
            <a:ext cx="7228811" cy="821304"/>
          </a:xfrm>
        </p:spPr>
        <p:txBody>
          <a:bodyPr/>
          <a:lstStyle/>
          <a:p>
            <a:r>
              <a:rPr lang="en-US" dirty="0">
                <a:solidFill>
                  <a:schemeClr val="accent2">
                    <a:lumMod val="75000"/>
                  </a:schemeClr>
                </a:solidFill>
              </a:rPr>
              <a:t>Traditional Approach – Modern</a:t>
            </a:r>
          </a:p>
        </p:txBody>
      </p:sp>
      <p:sp>
        <p:nvSpPr>
          <p:cNvPr id="3" name="Content Placeholder 2">
            <a:extLst>
              <a:ext uri="{FF2B5EF4-FFF2-40B4-BE49-F238E27FC236}">
                <a16:creationId xmlns:a16="http://schemas.microsoft.com/office/drawing/2014/main" id="{754DF8C6-CB4F-AFEF-2C61-E38C77E344A2}"/>
              </a:ext>
            </a:extLst>
          </p:cNvPr>
          <p:cNvSpPr>
            <a:spLocks noGrp="1"/>
          </p:cNvSpPr>
          <p:nvPr>
            <p:ph idx="1"/>
          </p:nvPr>
        </p:nvSpPr>
        <p:spPr>
          <a:xfrm>
            <a:off x="1924929" y="1201478"/>
            <a:ext cx="8342141" cy="5092995"/>
          </a:xfrm>
        </p:spPr>
        <p:txBody>
          <a:bodyPr>
            <a:noAutofit/>
          </a:bodyPr>
          <a:lstStyle/>
          <a:p>
            <a:pPr algn="just"/>
            <a:r>
              <a:rPr lang="en-US" sz="1800" dirty="0">
                <a:latin typeface="Times New Roman" panose="02020603050405020304" pitchFamily="18" charset="0"/>
                <a:cs typeface="Times New Roman" panose="02020603050405020304" pitchFamily="18" charset="0"/>
              </a:rPr>
              <a:t>Over the course of the British Empire, modern education was established. English was first spoken in the 1830s according to Lord Thomas Babington Macaulay. The primary goal of British modern education, despite its rather constrained subjects and curriculum, was to promote English and also to disseminate Christianity to a certain extend. As time went on, education began to advance and reached the modern period, or the twenty-first century, which is the era of science, technology, and advancements. Furthermore, just as in the ancient and mediaeval eras, there is still a need for education. Today's contemporary period of science and technology is characterized by a steadily growing industrial sector.</a:t>
            </a:r>
          </a:p>
          <a:p>
            <a:pPr algn="l"/>
            <a:r>
              <a:rPr lang="en-US" sz="1800" b="1" dirty="0">
                <a:solidFill>
                  <a:srgbClr val="000000"/>
                </a:solidFill>
                <a:latin typeface="Times New Roman" panose="02020603050405020304" pitchFamily="18" charset="0"/>
                <a:cs typeface="Times New Roman" panose="02020603050405020304" pitchFamily="18" charset="0"/>
              </a:rPr>
              <a:t>Methods of learning</a:t>
            </a:r>
          </a:p>
          <a:p>
            <a:pPr marL="576263" indent="-3429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Students also adapted to learn concepts through online platforms like YouTube, Coursera, Udemy etc.</a:t>
            </a:r>
          </a:p>
          <a:p>
            <a:pPr marL="576263" indent="-3429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Students refer to the notes given by the teacher’s side by side while learning online.</a:t>
            </a:r>
          </a:p>
          <a:p>
            <a:pPr marL="576263" indent="-3429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During class hours doubts are solved through discussions, debates, etc.</a:t>
            </a:r>
          </a:p>
          <a:p>
            <a:pPr marL="633413" indent="-3429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Student assessment was done based on their mid-semester written </a:t>
            </a:r>
            <a:r>
              <a:rPr lang="en-US" sz="1800" dirty="0" err="1">
                <a:solidFill>
                  <a:srgbClr val="000000"/>
                </a:solidFill>
                <a:latin typeface="Times New Roman" panose="02020603050405020304" pitchFamily="18" charset="0"/>
                <a:cs typeface="Times New Roman" panose="02020603050405020304" pitchFamily="18" charset="0"/>
              </a:rPr>
              <a:t>examspractical</a:t>
            </a:r>
            <a:r>
              <a:rPr lang="en-US" sz="1800" dirty="0">
                <a:solidFill>
                  <a:srgbClr val="000000"/>
                </a:solidFill>
                <a:latin typeface="Times New Roman" panose="02020603050405020304" pitchFamily="18" charset="0"/>
                <a:cs typeface="Times New Roman" panose="02020603050405020304" pitchFamily="18" charset="0"/>
              </a:rPr>
              <a:t> exams </a:t>
            </a:r>
            <a:r>
              <a:rPr lang="en-US" sz="1800" dirty="0" err="1">
                <a:solidFill>
                  <a:srgbClr val="000000"/>
                </a:solidFill>
                <a:latin typeface="Times New Roman" panose="02020603050405020304" pitchFamily="18" charset="0"/>
                <a:cs typeface="Times New Roman" panose="02020603050405020304" pitchFamily="18" charset="0"/>
              </a:rPr>
              <a:t>etc</a:t>
            </a:r>
            <a:r>
              <a:rPr lang="en-US" sz="1800" dirty="0">
                <a:solidFill>
                  <a:srgbClr val="000000"/>
                </a:solidFill>
                <a:latin typeface="Times New Roman" panose="02020603050405020304" pitchFamily="18" charset="0"/>
                <a:cs typeface="Times New Roman" panose="02020603050405020304" pitchFamily="18" charset="0"/>
              </a:rPr>
              <a:t> to check their knowledge and skills.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051265"/>
      </p:ext>
    </p:extLst>
  </p:cSld>
  <p:clrMapOvr>
    <a:masterClrMapping/>
  </p:clrMapOvr>
</p:sld>
</file>

<file path=ppt/theme/theme1.xml><?xml version="1.0" encoding="utf-8"?>
<a:theme xmlns:a="http://schemas.openxmlformats.org/drawingml/2006/main" name="fin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le1.potx" id="{4EC7FC58-9F60-4441-A5C5-F06B465D4A8D}" vid="{B7AEF5E3-0028-4B43-99AD-D20F079738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mplate>
  <TotalTime>665</TotalTime>
  <Words>2032</Words>
  <Application>Microsoft Office PowerPoint</Application>
  <PresentationFormat>Widescreen</PresentationFormat>
  <Paragraphs>170</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Cormorant Garamond</vt:lpstr>
      <vt:lpstr>Courier New</vt:lpstr>
      <vt:lpstr>ff10</vt:lpstr>
      <vt:lpstr>Source Sans Pro</vt:lpstr>
      <vt:lpstr>Times New Roman</vt:lpstr>
      <vt:lpstr>Wingdings</vt:lpstr>
      <vt:lpstr>final</vt:lpstr>
      <vt:lpstr>Innovative Pedagogy  &amp;  Lifelong Learning</vt:lpstr>
      <vt:lpstr>PowerPoint Presentation</vt:lpstr>
      <vt:lpstr>Definition Pedagogy</vt:lpstr>
      <vt:lpstr>Different Components of Pedagogy</vt:lpstr>
      <vt:lpstr>History of Pedagogy</vt:lpstr>
      <vt:lpstr>Traditional Approach </vt:lpstr>
      <vt:lpstr>Traditional Approach – Ancient </vt:lpstr>
      <vt:lpstr>Traditional Approach –Medieval</vt:lpstr>
      <vt:lpstr>Traditional Approach – Modern</vt:lpstr>
      <vt:lpstr>PowerPoint Presentation</vt:lpstr>
      <vt:lpstr>Evolution of learning</vt:lpstr>
      <vt:lpstr>Relationship between Curriculum, Pedagogy &amp; Learning</vt:lpstr>
      <vt:lpstr>Few Examples of Innovation Pedagogy tools list</vt:lpstr>
      <vt:lpstr>Advantages of Technology in Education</vt:lpstr>
      <vt:lpstr>Disadvantages of Technology in Education</vt:lpstr>
      <vt:lpstr>Development of the modern pedagogy foundations</vt:lpstr>
      <vt:lpstr>Examples of India/World with  respect to Innovative Pedagogy </vt:lpstr>
      <vt:lpstr>PowerPoint Presentation</vt:lpstr>
      <vt:lpstr>How does Effective Pedagogy lead to  LIFELONG LEARNING??</vt:lpstr>
      <vt:lpstr>Role of Lifelong learning</vt:lpstr>
      <vt:lpstr>Strategies Of LLE</vt:lpstr>
      <vt:lpstr>Established Trends for Lifelong Learning</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AS BUSINESS CATALYST  FOR GROWTH</dc:title>
  <dc:creator>user</dc:creator>
  <cp:lastModifiedBy>Neha  Tiwari</cp:lastModifiedBy>
  <cp:revision>32</cp:revision>
  <dcterms:created xsi:type="dcterms:W3CDTF">2017-01-05T07:05:38Z</dcterms:created>
  <dcterms:modified xsi:type="dcterms:W3CDTF">2022-12-13T05:49:56Z</dcterms:modified>
</cp:coreProperties>
</file>